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4"/>
  </p:sldMasterIdLst>
  <p:notesMasterIdLst>
    <p:notesMasterId r:id="rId27"/>
  </p:notesMasterIdLst>
  <p:handoutMasterIdLst>
    <p:handoutMasterId r:id="rId28"/>
  </p:handoutMasterIdLst>
  <p:sldIdLst>
    <p:sldId id="281" r:id="rId5"/>
    <p:sldId id="369" r:id="rId6"/>
    <p:sldId id="367" r:id="rId7"/>
    <p:sldId id="284" r:id="rId8"/>
    <p:sldId id="382" r:id="rId9"/>
    <p:sldId id="353" r:id="rId10"/>
    <p:sldId id="365" r:id="rId11"/>
    <p:sldId id="381" r:id="rId12"/>
    <p:sldId id="364" r:id="rId13"/>
    <p:sldId id="370" r:id="rId14"/>
    <p:sldId id="371" r:id="rId15"/>
    <p:sldId id="384" r:id="rId16"/>
    <p:sldId id="380" r:id="rId17"/>
    <p:sldId id="377" r:id="rId18"/>
    <p:sldId id="378" r:id="rId19"/>
    <p:sldId id="379" r:id="rId20"/>
    <p:sldId id="366" r:id="rId21"/>
    <p:sldId id="383" r:id="rId22"/>
    <p:sldId id="373" r:id="rId23"/>
    <p:sldId id="374" r:id="rId24"/>
    <p:sldId id="283" r:id="rId25"/>
    <p:sldId id="36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60" userDrawn="1">
          <p15:clr>
            <a:srgbClr val="A4A3A4"/>
          </p15:clr>
        </p15:guide>
        <p15:guide id="2" pos="7392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C9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360" autoAdjust="0"/>
    <p:restoredTop sz="94660"/>
  </p:normalViewPr>
  <p:slideViewPr>
    <p:cSldViewPr snapToGrid="0">
      <p:cViewPr varScale="1">
        <p:scale>
          <a:sx n="62" d="100"/>
          <a:sy n="62" d="100"/>
        </p:scale>
        <p:origin x="462" y="72"/>
      </p:cViewPr>
      <p:guideLst>
        <p:guide pos="360"/>
        <p:guide pos="7392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80"/>
    </p:cViewPr>
  </p:sorter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heir stolba" userId="1ba4283f57eb1ae9" providerId="LiveId" clId="{A0C5CE1D-4867-43AB-B2C2-F68C2144E395}"/>
    <pc:docChg chg="undo custSel addSld delSld modSld">
      <pc:chgData name="soheir stolba" userId="1ba4283f57eb1ae9" providerId="LiveId" clId="{A0C5CE1D-4867-43AB-B2C2-F68C2144E395}" dt="2024-02-03T22:18:39.335" v="729" actId="14100"/>
      <pc:docMkLst>
        <pc:docMk/>
      </pc:docMkLst>
      <pc:sldChg chg="addSp delSp modSp mod">
        <pc:chgData name="soheir stolba" userId="1ba4283f57eb1ae9" providerId="LiveId" clId="{A0C5CE1D-4867-43AB-B2C2-F68C2144E395}" dt="2024-02-03T21:50:22.622" v="337" actId="478"/>
        <pc:sldMkLst>
          <pc:docMk/>
          <pc:sldMk cId="183373782" sldId="281"/>
        </pc:sldMkLst>
        <pc:spChg chg="mod">
          <ac:chgData name="soheir stolba" userId="1ba4283f57eb1ae9" providerId="LiveId" clId="{A0C5CE1D-4867-43AB-B2C2-F68C2144E395}" dt="2024-02-03T21:50:21.666" v="335" actId="1076"/>
          <ac:spMkLst>
            <pc:docMk/>
            <pc:sldMk cId="183373782" sldId="281"/>
            <ac:spMk id="2" creationId="{880D9D20-B4BB-42AA-8DDD-68CC9F1D95DB}"/>
          </ac:spMkLst>
        </pc:spChg>
        <pc:spChg chg="mod">
          <ac:chgData name="soheir stolba" userId="1ba4283f57eb1ae9" providerId="LiveId" clId="{A0C5CE1D-4867-43AB-B2C2-F68C2144E395}" dt="2024-02-03T21:50:22.152" v="336" actId="1076"/>
          <ac:spMkLst>
            <pc:docMk/>
            <pc:sldMk cId="183373782" sldId="281"/>
            <ac:spMk id="3" creationId="{ED9E8FDB-60EE-45AE-BB89-9A561A61C2AC}"/>
          </ac:spMkLst>
        </pc:spChg>
        <pc:picChg chg="add del">
          <ac:chgData name="soheir stolba" userId="1ba4283f57eb1ae9" providerId="LiveId" clId="{A0C5CE1D-4867-43AB-B2C2-F68C2144E395}" dt="2024-02-03T21:50:22.622" v="337" actId="478"/>
          <ac:picMkLst>
            <pc:docMk/>
            <pc:sldMk cId="183373782" sldId="281"/>
            <ac:picMk id="5" creationId="{752BC001-7AC4-4C42-6F13-C7D1672AAECD}"/>
          </ac:picMkLst>
        </pc:picChg>
      </pc:sldChg>
      <pc:sldChg chg="delSp modSp mod">
        <pc:chgData name="soheir stolba" userId="1ba4283f57eb1ae9" providerId="LiveId" clId="{A0C5CE1D-4867-43AB-B2C2-F68C2144E395}" dt="2024-02-03T22:17:16.381" v="722" actId="1076"/>
        <pc:sldMkLst>
          <pc:docMk/>
          <pc:sldMk cId="832742899" sldId="283"/>
        </pc:sldMkLst>
        <pc:spChg chg="mod">
          <ac:chgData name="soheir stolba" userId="1ba4283f57eb1ae9" providerId="LiveId" clId="{A0C5CE1D-4867-43AB-B2C2-F68C2144E395}" dt="2024-02-03T22:05:45.040" v="665" actId="20577"/>
          <ac:spMkLst>
            <pc:docMk/>
            <pc:sldMk cId="832742899" sldId="283"/>
            <ac:spMk id="4" creationId="{E9564FA8-1F68-58C8-BBFB-BFDDD9688F92}"/>
          </ac:spMkLst>
        </pc:spChg>
        <pc:spChg chg="del">
          <ac:chgData name="soheir stolba" userId="1ba4283f57eb1ae9" providerId="LiveId" clId="{A0C5CE1D-4867-43AB-B2C2-F68C2144E395}" dt="2024-02-03T21:33:51.510" v="202" actId="478"/>
          <ac:spMkLst>
            <pc:docMk/>
            <pc:sldMk cId="832742899" sldId="283"/>
            <ac:spMk id="10" creationId="{4E797B30-1740-4A68-A40B-1D255EBC2F17}"/>
          </ac:spMkLst>
        </pc:spChg>
        <pc:picChg chg="mod">
          <ac:chgData name="soheir stolba" userId="1ba4283f57eb1ae9" providerId="LiveId" clId="{A0C5CE1D-4867-43AB-B2C2-F68C2144E395}" dt="2024-02-03T22:17:16.381" v="722" actId="1076"/>
          <ac:picMkLst>
            <pc:docMk/>
            <pc:sldMk cId="832742899" sldId="283"/>
            <ac:picMk id="6" creationId="{BD2B0AC1-868F-F07E-9DDE-FD791C1C936B}"/>
          </ac:picMkLst>
        </pc:picChg>
      </pc:sldChg>
      <pc:sldChg chg="delSp modSp mod">
        <pc:chgData name="soheir stolba" userId="1ba4283f57eb1ae9" providerId="LiveId" clId="{A0C5CE1D-4867-43AB-B2C2-F68C2144E395}" dt="2024-02-03T22:15:14.549" v="714" actId="14100"/>
        <pc:sldMkLst>
          <pc:docMk/>
          <pc:sldMk cId="2130665396" sldId="284"/>
        </pc:sldMkLst>
        <pc:spChg chg="mod">
          <ac:chgData name="soheir stolba" userId="1ba4283f57eb1ae9" providerId="LiveId" clId="{A0C5CE1D-4867-43AB-B2C2-F68C2144E395}" dt="2024-02-03T22:14:11.892" v="709" actId="20577"/>
          <ac:spMkLst>
            <pc:docMk/>
            <pc:sldMk cId="2130665396" sldId="284"/>
            <ac:spMk id="2" creationId="{A5E209E4-B947-4446-AD42-C1B3A0C1F583}"/>
          </ac:spMkLst>
        </pc:spChg>
        <pc:spChg chg="mod">
          <ac:chgData name="soheir stolba" userId="1ba4283f57eb1ae9" providerId="LiveId" clId="{A0C5CE1D-4867-43AB-B2C2-F68C2144E395}" dt="2024-02-03T21:44:08.229" v="267" actId="1076"/>
          <ac:spMkLst>
            <pc:docMk/>
            <pc:sldMk cId="2130665396" sldId="284"/>
            <ac:spMk id="12" creationId="{3D88E8B5-C20C-47A1-9C22-B545284DA4A4}"/>
          </ac:spMkLst>
        </pc:spChg>
        <pc:spChg chg="del">
          <ac:chgData name="soheir stolba" userId="1ba4283f57eb1ae9" providerId="LiveId" clId="{A0C5CE1D-4867-43AB-B2C2-F68C2144E395}" dt="2024-02-03T21:31:13.014" v="194" actId="478"/>
          <ac:spMkLst>
            <pc:docMk/>
            <pc:sldMk cId="2130665396" sldId="284"/>
            <ac:spMk id="16" creationId="{1A06BCBE-7F1D-4794-A964-0B03C6178B08}"/>
          </ac:spMkLst>
        </pc:spChg>
        <pc:spChg chg="mod">
          <ac:chgData name="soheir stolba" userId="1ba4283f57eb1ae9" providerId="LiveId" clId="{A0C5CE1D-4867-43AB-B2C2-F68C2144E395}" dt="2024-02-03T21:43:56.768" v="266" actId="1076"/>
          <ac:spMkLst>
            <pc:docMk/>
            <pc:sldMk cId="2130665396" sldId="284"/>
            <ac:spMk id="26" creationId="{6F1B3E4B-FEBB-A6DA-ED95-31DA759A8278}"/>
          </ac:spMkLst>
        </pc:spChg>
        <pc:picChg chg="mod">
          <ac:chgData name="soheir stolba" userId="1ba4283f57eb1ae9" providerId="LiveId" clId="{A0C5CE1D-4867-43AB-B2C2-F68C2144E395}" dt="2024-02-03T22:15:11.741" v="713" actId="14100"/>
          <ac:picMkLst>
            <pc:docMk/>
            <pc:sldMk cId="2130665396" sldId="284"/>
            <ac:picMk id="4" creationId="{02BBF126-D70A-47E2-6CE8-8A7A12DFFA71}"/>
          </ac:picMkLst>
        </pc:picChg>
        <pc:picChg chg="mod">
          <ac:chgData name="soheir stolba" userId="1ba4283f57eb1ae9" providerId="LiveId" clId="{A0C5CE1D-4867-43AB-B2C2-F68C2144E395}" dt="2024-02-03T22:15:14.549" v="714" actId="14100"/>
          <ac:picMkLst>
            <pc:docMk/>
            <pc:sldMk cId="2130665396" sldId="284"/>
            <ac:picMk id="19" creationId="{26C2AB1A-C320-5C13-0354-B6BA44540C4D}"/>
          </ac:picMkLst>
        </pc:picChg>
        <pc:picChg chg="del">
          <ac:chgData name="soheir stolba" userId="1ba4283f57eb1ae9" providerId="LiveId" clId="{A0C5CE1D-4867-43AB-B2C2-F68C2144E395}" dt="2024-02-03T22:14:48.727" v="710" actId="478"/>
          <ac:picMkLst>
            <pc:docMk/>
            <pc:sldMk cId="2130665396" sldId="284"/>
            <ac:picMk id="22" creationId="{DA06B5B0-B9BD-DD84-119C-33E7B013E2AB}"/>
          </ac:picMkLst>
        </pc:picChg>
      </pc:sldChg>
      <pc:sldChg chg="delSp mod">
        <pc:chgData name="soheir stolba" userId="1ba4283f57eb1ae9" providerId="LiveId" clId="{A0C5CE1D-4867-43AB-B2C2-F68C2144E395}" dt="2024-02-03T21:48:04.757" v="327" actId="478"/>
        <pc:sldMkLst>
          <pc:docMk/>
          <pc:sldMk cId="2177544562" sldId="353"/>
        </pc:sldMkLst>
        <pc:picChg chg="del">
          <ac:chgData name="soheir stolba" userId="1ba4283f57eb1ae9" providerId="LiveId" clId="{A0C5CE1D-4867-43AB-B2C2-F68C2144E395}" dt="2024-02-03T21:48:04.757" v="327" actId="478"/>
          <ac:picMkLst>
            <pc:docMk/>
            <pc:sldMk cId="2177544562" sldId="353"/>
            <ac:picMk id="5" creationId="{75A8A2D6-3AA7-3188-2C82-4FD4844E9C0C}"/>
          </ac:picMkLst>
        </pc:picChg>
      </pc:sldChg>
      <pc:sldChg chg="delSp modSp del mod">
        <pc:chgData name="soheir stolba" userId="1ba4283f57eb1ae9" providerId="LiveId" clId="{A0C5CE1D-4867-43AB-B2C2-F68C2144E395}" dt="2024-02-03T21:56:46.574" v="412" actId="47"/>
        <pc:sldMkLst>
          <pc:docMk/>
          <pc:sldMk cId="1471384650" sldId="354"/>
        </pc:sldMkLst>
        <pc:spChg chg="mod">
          <ac:chgData name="soheir stolba" userId="1ba4283f57eb1ae9" providerId="LiveId" clId="{A0C5CE1D-4867-43AB-B2C2-F68C2144E395}" dt="2024-02-03T21:54:37.972" v="373" actId="21"/>
          <ac:spMkLst>
            <pc:docMk/>
            <pc:sldMk cId="1471384650" sldId="354"/>
            <ac:spMk id="3" creationId="{04141C1E-7FB9-4FD0-9195-B9ADFD18ADC1}"/>
          </ac:spMkLst>
        </pc:spChg>
        <pc:spChg chg="del">
          <ac:chgData name="soheir stolba" userId="1ba4283f57eb1ae9" providerId="LiveId" clId="{A0C5CE1D-4867-43AB-B2C2-F68C2144E395}" dt="2024-02-03T21:35:57.725" v="208" actId="478"/>
          <ac:spMkLst>
            <pc:docMk/>
            <pc:sldMk cId="1471384650" sldId="354"/>
            <ac:spMk id="4" creationId="{30C59246-61F9-4344-994B-CAC75B954C24}"/>
          </ac:spMkLst>
        </pc:spChg>
        <pc:picChg chg="del">
          <ac:chgData name="soheir stolba" userId="1ba4283f57eb1ae9" providerId="LiveId" clId="{A0C5CE1D-4867-43AB-B2C2-F68C2144E395}" dt="2024-02-03T21:26:22.083" v="3" actId="478"/>
          <ac:picMkLst>
            <pc:docMk/>
            <pc:sldMk cId="1471384650" sldId="354"/>
            <ac:picMk id="8" creationId="{728F86EB-B303-D2C3-8C78-48078DA311A8}"/>
          </ac:picMkLst>
        </pc:picChg>
        <pc:picChg chg="mod">
          <ac:chgData name="soheir stolba" userId="1ba4283f57eb1ae9" providerId="LiveId" clId="{A0C5CE1D-4867-43AB-B2C2-F68C2144E395}" dt="2024-02-03T21:35:55.013" v="207" actId="1076"/>
          <ac:picMkLst>
            <pc:docMk/>
            <pc:sldMk cId="1471384650" sldId="354"/>
            <ac:picMk id="10" creationId="{CAF4039E-9614-8047-F8F5-16DCC13A08E6}"/>
          </ac:picMkLst>
        </pc:picChg>
      </pc:sldChg>
      <pc:sldChg chg="del">
        <pc:chgData name="soheir stolba" userId="1ba4283f57eb1ae9" providerId="LiveId" clId="{A0C5CE1D-4867-43AB-B2C2-F68C2144E395}" dt="2024-02-03T21:26:05.554" v="2" actId="47"/>
        <pc:sldMkLst>
          <pc:docMk/>
          <pc:sldMk cId="41678316" sldId="355"/>
        </pc:sldMkLst>
      </pc:sldChg>
      <pc:sldChg chg="del">
        <pc:chgData name="soheir stolba" userId="1ba4283f57eb1ae9" providerId="LiveId" clId="{A0C5CE1D-4867-43AB-B2C2-F68C2144E395}" dt="2024-02-03T21:24:51.035" v="0" actId="47"/>
        <pc:sldMkLst>
          <pc:docMk/>
          <pc:sldMk cId="1185792836" sldId="358"/>
        </pc:sldMkLst>
      </pc:sldChg>
      <pc:sldChg chg="addSp delSp modSp del mod">
        <pc:chgData name="soheir stolba" userId="1ba4283f57eb1ae9" providerId="LiveId" clId="{A0C5CE1D-4867-43AB-B2C2-F68C2144E395}" dt="2024-02-03T21:39:07.760" v="249" actId="47"/>
        <pc:sldMkLst>
          <pc:docMk/>
          <pc:sldMk cId="3352130887" sldId="360"/>
        </pc:sldMkLst>
        <pc:spChg chg="add del mod">
          <ac:chgData name="soheir stolba" userId="1ba4283f57eb1ae9" providerId="LiveId" clId="{A0C5CE1D-4867-43AB-B2C2-F68C2144E395}" dt="2024-02-03T21:37:38.714" v="228" actId="478"/>
          <ac:spMkLst>
            <pc:docMk/>
            <pc:sldMk cId="3352130887" sldId="360"/>
            <ac:spMk id="3" creationId="{1CD82951-B1C1-1ECC-7449-FF9F82C34ABB}"/>
          </ac:spMkLst>
        </pc:spChg>
        <pc:spChg chg="add del mod">
          <ac:chgData name="soheir stolba" userId="1ba4283f57eb1ae9" providerId="LiveId" clId="{A0C5CE1D-4867-43AB-B2C2-F68C2144E395}" dt="2024-02-03T21:37:33.492" v="226" actId="478"/>
          <ac:spMkLst>
            <pc:docMk/>
            <pc:sldMk cId="3352130887" sldId="360"/>
            <ac:spMk id="5" creationId="{8A64028C-8E10-C202-3BF2-063A0CF7CADE}"/>
          </ac:spMkLst>
        </pc:spChg>
        <pc:spChg chg="add del mod">
          <ac:chgData name="soheir stolba" userId="1ba4283f57eb1ae9" providerId="LiveId" clId="{A0C5CE1D-4867-43AB-B2C2-F68C2144E395}" dt="2024-02-03T21:37:21.102" v="219" actId="478"/>
          <ac:spMkLst>
            <pc:docMk/>
            <pc:sldMk cId="3352130887" sldId="360"/>
            <ac:spMk id="7" creationId="{475B732E-0F26-3E26-82F1-38D357B93740}"/>
          </ac:spMkLst>
        </pc:spChg>
        <pc:spChg chg="add del mod">
          <ac:chgData name="soheir stolba" userId="1ba4283f57eb1ae9" providerId="LiveId" clId="{A0C5CE1D-4867-43AB-B2C2-F68C2144E395}" dt="2024-02-03T21:37:23.031" v="220" actId="478"/>
          <ac:spMkLst>
            <pc:docMk/>
            <pc:sldMk cId="3352130887" sldId="360"/>
            <ac:spMk id="9" creationId="{7F3DAB45-7999-F6EF-0246-4BDA53B6ED08}"/>
          </ac:spMkLst>
        </pc:spChg>
        <pc:spChg chg="add del mod">
          <ac:chgData name="soheir stolba" userId="1ba4283f57eb1ae9" providerId="LiveId" clId="{A0C5CE1D-4867-43AB-B2C2-F68C2144E395}" dt="2024-02-03T21:37:23.941" v="221" actId="478"/>
          <ac:spMkLst>
            <pc:docMk/>
            <pc:sldMk cId="3352130887" sldId="360"/>
            <ac:spMk id="11" creationId="{A47F0F49-9E41-FD3E-02AC-A7995E2BE1A1}"/>
          </ac:spMkLst>
        </pc:spChg>
        <pc:spChg chg="del">
          <ac:chgData name="soheir stolba" userId="1ba4283f57eb1ae9" providerId="LiveId" clId="{A0C5CE1D-4867-43AB-B2C2-F68C2144E395}" dt="2024-02-03T21:29:07.184" v="175" actId="478"/>
          <ac:spMkLst>
            <pc:docMk/>
            <pc:sldMk cId="3352130887" sldId="360"/>
            <ac:spMk id="13" creationId="{4247F24F-FEDE-4BA9-AF7F-3B64E28D080E}"/>
          </ac:spMkLst>
        </pc:spChg>
        <pc:spChg chg="add del mod">
          <ac:chgData name="soheir stolba" userId="1ba4283f57eb1ae9" providerId="LiveId" clId="{A0C5CE1D-4867-43AB-B2C2-F68C2144E395}" dt="2024-02-03T21:37:26.026" v="222" actId="478"/>
          <ac:spMkLst>
            <pc:docMk/>
            <pc:sldMk cId="3352130887" sldId="360"/>
            <ac:spMk id="13" creationId="{83FE235F-AB00-B554-7527-B2B9D6A3FC27}"/>
          </ac:spMkLst>
        </pc:spChg>
        <pc:spChg chg="del mod">
          <ac:chgData name="soheir stolba" userId="1ba4283f57eb1ae9" providerId="LiveId" clId="{A0C5CE1D-4867-43AB-B2C2-F68C2144E395}" dt="2024-02-03T21:29:14.288" v="177" actId="478"/>
          <ac:spMkLst>
            <pc:docMk/>
            <pc:sldMk cId="3352130887" sldId="360"/>
            <ac:spMk id="14" creationId="{08C90A15-9E96-4CA9-83EA-49AB7F1981AE}"/>
          </ac:spMkLst>
        </pc:spChg>
        <pc:spChg chg="add del mod">
          <ac:chgData name="soheir stolba" userId="1ba4283f57eb1ae9" providerId="LiveId" clId="{A0C5CE1D-4867-43AB-B2C2-F68C2144E395}" dt="2024-02-03T21:37:27.312" v="223" actId="478"/>
          <ac:spMkLst>
            <pc:docMk/>
            <pc:sldMk cId="3352130887" sldId="360"/>
            <ac:spMk id="15" creationId="{74A7220E-E146-BAA6-7A36-43548272F869}"/>
          </ac:spMkLst>
        </pc:spChg>
        <pc:spChg chg="del">
          <ac:chgData name="soheir stolba" userId="1ba4283f57eb1ae9" providerId="LiveId" clId="{A0C5CE1D-4867-43AB-B2C2-F68C2144E395}" dt="2024-02-03T21:29:16.593" v="178" actId="478"/>
          <ac:spMkLst>
            <pc:docMk/>
            <pc:sldMk cId="3352130887" sldId="360"/>
            <ac:spMk id="15" creationId="{BFF618EE-5A1C-450F-9B69-114AD2057982}"/>
          </ac:spMkLst>
        </pc:spChg>
        <pc:spChg chg="add del mod">
          <ac:chgData name="soheir stolba" userId="1ba4283f57eb1ae9" providerId="LiveId" clId="{A0C5CE1D-4867-43AB-B2C2-F68C2144E395}" dt="2024-02-03T21:37:19.863" v="218" actId="478"/>
          <ac:spMkLst>
            <pc:docMk/>
            <pc:sldMk cId="3352130887" sldId="360"/>
            <ac:spMk id="17" creationId="{03D7E5DE-314A-99AF-35E2-D3DA37256755}"/>
          </ac:spMkLst>
        </pc:spChg>
        <pc:spChg chg="mod">
          <ac:chgData name="soheir stolba" userId="1ba4283f57eb1ae9" providerId="LiveId" clId="{A0C5CE1D-4867-43AB-B2C2-F68C2144E395}" dt="2024-02-03T21:38:35.952" v="248" actId="20577"/>
          <ac:spMkLst>
            <pc:docMk/>
            <pc:sldMk cId="3352130887" sldId="360"/>
            <ac:spMk id="20" creationId="{3B0FAD77-BC9B-4F5F-94D5-AA246F14F9D9}"/>
          </ac:spMkLst>
        </pc:spChg>
        <pc:spChg chg="del mod">
          <ac:chgData name="soheir stolba" userId="1ba4283f57eb1ae9" providerId="LiveId" clId="{A0C5CE1D-4867-43AB-B2C2-F68C2144E395}" dt="2024-02-03T21:37:09.120" v="210" actId="478"/>
          <ac:spMkLst>
            <pc:docMk/>
            <pc:sldMk cId="3352130887" sldId="360"/>
            <ac:spMk id="26" creationId="{C87B2471-18AE-4799-A4F4-EECC094915B4}"/>
          </ac:spMkLst>
        </pc:spChg>
        <pc:spChg chg="mod">
          <ac:chgData name="soheir stolba" userId="1ba4283f57eb1ae9" providerId="LiveId" clId="{A0C5CE1D-4867-43AB-B2C2-F68C2144E395}" dt="2024-02-03T21:38:16.065" v="240" actId="1076"/>
          <ac:spMkLst>
            <pc:docMk/>
            <pc:sldMk cId="3352130887" sldId="360"/>
            <ac:spMk id="27" creationId="{45744750-2CD0-4319-A8B5-DADF25ED571D}"/>
          </ac:spMkLst>
        </pc:spChg>
        <pc:spChg chg="del">
          <ac:chgData name="soheir stolba" userId="1ba4283f57eb1ae9" providerId="LiveId" clId="{A0C5CE1D-4867-43AB-B2C2-F68C2144E395}" dt="2024-02-03T21:37:16.130" v="216" actId="478"/>
          <ac:spMkLst>
            <pc:docMk/>
            <pc:sldMk cId="3352130887" sldId="360"/>
            <ac:spMk id="28" creationId="{CFA11B12-E514-47E0-8EF5-FD0B750A93B2}"/>
          </ac:spMkLst>
        </pc:spChg>
        <pc:spChg chg="del">
          <ac:chgData name="soheir stolba" userId="1ba4283f57eb1ae9" providerId="LiveId" clId="{A0C5CE1D-4867-43AB-B2C2-F68C2144E395}" dt="2024-02-03T21:37:14.311" v="215" actId="478"/>
          <ac:spMkLst>
            <pc:docMk/>
            <pc:sldMk cId="3352130887" sldId="360"/>
            <ac:spMk id="29" creationId="{3640D080-6669-441A-9220-A6E428DD1EF1}"/>
          </ac:spMkLst>
        </pc:spChg>
        <pc:spChg chg="del">
          <ac:chgData name="soheir stolba" userId="1ba4283f57eb1ae9" providerId="LiveId" clId="{A0C5CE1D-4867-43AB-B2C2-F68C2144E395}" dt="2024-02-03T21:37:18.076" v="217" actId="478"/>
          <ac:spMkLst>
            <pc:docMk/>
            <pc:sldMk cId="3352130887" sldId="360"/>
            <ac:spMk id="30" creationId="{ECFE66B6-B6A8-4238-9AF9-89E257E29B39}"/>
          </ac:spMkLst>
        </pc:spChg>
        <pc:picChg chg="del">
          <ac:chgData name="soheir stolba" userId="1ba4283f57eb1ae9" providerId="LiveId" clId="{A0C5CE1D-4867-43AB-B2C2-F68C2144E395}" dt="2024-02-03T21:37:10.751" v="212" actId="478"/>
          <ac:picMkLst>
            <pc:docMk/>
            <pc:sldMk cId="3352130887" sldId="360"/>
            <ac:picMk id="32" creationId="{8F8FD044-75E8-40EC-9FB0-C515A85311ED}"/>
          </ac:picMkLst>
        </pc:picChg>
        <pc:picChg chg="del">
          <ac:chgData name="soheir stolba" userId="1ba4283f57eb1ae9" providerId="LiveId" clId="{A0C5CE1D-4867-43AB-B2C2-F68C2144E395}" dt="2024-02-03T21:37:09.904" v="211" actId="478"/>
          <ac:picMkLst>
            <pc:docMk/>
            <pc:sldMk cId="3352130887" sldId="360"/>
            <ac:picMk id="34" creationId="{8AE478BD-FD23-419F-B263-D118B404F288}"/>
          </ac:picMkLst>
        </pc:picChg>
        <pc:picChg chg="mod">
          <ac:chgData name="soheir stolba" userId="1ba4283f57eb1ae9" providerId="LiveId" clId="{A0C5CE1D-4867-43AB-B2C2-F68C2144E395}" dt="2024-02-03T21:38:17.869" v="241" actId="1076"/>
          <ac:picMkLst>
            <pc:docMk/>
            <pc:sldMk cId="3352130887" sldId="360"/>
            <ac:picMk id="36" creationId="{BF9B6085-EADC-4D37-82F4-9B5B55210664}"/>
          </ac:picMkLst>
        </pc:picChg>
        <pc:picChg chg="del">
          <ac:chgData name="soheir stolba" userId="1ba4283f57eb1ae9" providerId="LiveId" clId="{A0C5CE1D-4867-43AB-B2C2-F68C2144E395}" dt="2024-02-03T21:37:11.535" v="213" actId="478"/>
          <ac:picMkLst>
            <pc:docMk/>
            <pc:sldMk cId="3352130887" sldId="360"/>
            <ac:picMk id="38" creationId="{B089F130-278C-4ECC-9350-8F2CA8AE8B0B}"/>
          </ac:picMkLst>
        </pc:picChg>
        <pc:picChg chg="del">
          <ac:chgData name="soheir stolba" userId="1ba4283f57eb1ae9" providerId="LiveId" clId="{A0C5CE1D-4867-43AB-B2C2-F68C2144E395}" dt="2024-02-03T21:37:12.210" v="214" actId="478"/>
          <ac:picMkLst>
            <pc:docMk/>
            <pc:sldMk cId="3352130887" sldId="360"/>
            <ac:picMk id="40" creationId="{FE63EC61-BAF6-4A58-9A38-A3E2265A0440}"/>
          </ac:picMkLst>
        </pc:picChg>
      </pc:sldChg>
      <pc:sldChg chg="addSp delSp modSp mod">
        <pc:chgData name="soheir stolba" userId="1ba4283f57eb1ae9" providerId="LiveId" clId="{A0C5CE1D-4867-43AB-B2C2-F68C2144E395}" dt="2024-02-03T22:17:42.264" v="725" actId="1076"/>
        <pc:sldMkLst>
          <pc:docMk/>
          <pc:sldMk cId="3447874192" sldId="361"/>
        </pc:sldMkLst>
        <pc:spChg chg="del">
          <ac:chgData name="soheir stolba" userId="1ba4283f57eb1ae9" providerId="LiveId" clId="{A0C5CE1D-4867-43AB-B2C2-F68C2144E395}" dt="2024-02-03T21:33:44.453" v="201" actId="478"/>
          <ac:spMkLst>
            <pc:docMk/>
            <pc:sldMk cId="3447874192" sldId="361"/>
            <ac:spMk id="4" creationId="{934744EA-D41B-AF8A-1152-EEEA1311B3FE}"/>
          </ac:spMkLst>
        </pc:spChg>
        <pc:spChg chg="add del mod">
          <ac:chgData name="soheir stolba" userId="1ba4283f57eb1ae9" providerId="LiveId" clId="{A0C5CE1D-4867-43AB-B2C2-F68C2144E395}" dt="2024-02-03T22:17:30.877" v="724" actId="478"/>
          <ac:spMkLst>
            <pc:docMk/>
            <pc:sldMk cId="3447874192" sldId="361"/>
            <ac:spMk id="5" creationId="{E095BA8B-4807-5F99-A4D1-CAB26CA29562}"/>
          </ac:spMkLst>
        </pc:spChg>
        <pc:picChg chg="mod">
          <ac:chgData name="soheir stolba" userId="1ba4283f57eb1ae9" providerId="LiveId" clId="{A0C5CE1D-4867-43AB-B2C2-F68C2144E395}" dt="2024-02-03T22:17:42.264" v="725" actId="1076"/>
          <ac:picMkLst>
            <pc:docMk/>
            <pc:sldMk cId="3447874192" sldId="361"/>
            <ac:picMk id="8" creationId="{00F1EF2C-10A6-8ADE-0154-C981EB3AE023}"/>
          </ac:picMkLst>
        </pc:picChg>
        <pc:picChg chg="del">
          <ac:chgData name="soheir stolba" userId="1ba4283f57eb1ae9" providerId="LiveId" clId="{A0C5CE1D-4867-43AB-B2C2-F68C2144E395}" dt="2024-02-03T22:17:27.725" v="723" actId="478"/>
          <ac:picMkLst>
            <pc:docMk/>
            <pc:sldMk cId="3447874192" sldId="361"/>
            <ac:picMk id="10" creationId="{02944DDC-FC79-DA73-0BBC-312CCB89AD8C}"/>
          </ac:picMkLst>
        </pc:picChg>
      </pc:sldChg>
      <pc:sldChg chg="delSp mod">
        <pc:chgData name="soheir stolba" userId="1ba4283f57eb1ae9" providerId="LiveId" clId="{A0C5CE1D-4867-43AB-B2C2-F68C2144E395}" dt="2024-02-03T21:52:42.065" v="353" actId="478"/>
        <pc:sldMkLst>
          <pc:docMk/>
          <pc:sldMk cId="3647806248" sldId="364"/>
        </pc:sldMkLst>
        <pc:picChg chg="del">
          <ac:chgData name="soheir stolba" userId="1ba4283f57eb1ae9" providerId="LiveId" clId="{A0C5CE1D-4867-43AB-B2C2-F68C2144E395}" dt="2024-02-03T21:52:42.065" v="353" actId="478"/>
          <ac:picMkLst>
            <pc:docMk/>
            <pc:sldMk cId="3647806248" sldId="364"/>
            <ac:picMk id="4" creationId="{D286F9A3-F519-8F85-9C6E-6C1966298B0C}"/>
          </ac:picMkLst>
        </pc:picChg>
      </pc:sldChg>
      <pc:sldChg chg="delSp modSp mod">
        <pc:chgData name="soheir stolba" userId="1ba4283f57eb1ae9" providerId="LiveId" clId="{A0C5CE1D-4867-43AB-B2C2-F68C2144E395}" dt="2024-02-03T21:52:14.324" v="352" actId="1076"/>
        <pc:sldMkLst>
          <pc:docMk/>
          <pc:sldMk cId="2042684071" sldId="365"/>
        </pc:sldMkLst>
        <pc:spChg chg="mod">
          <ac:chgData name="soheir stolba" userId="1ba4283f57eb1ae9" providerId="LiveId" clId="{A0C5CE1D-4867-43AB-B2C2-F68C2144E395}" dt="2024-02-03T21:52:14.324" v="352" actId="1076"/>
          <ac:spMkLst>
            <pc:docMk/>
            <pc:sldMk cId="2042684071" sldId="365"/>
            <ac:spMk id="5" creationId="{4ADB53E4-683E-E53B-11F3-1EA08BEBD746}"/>
          </ac:spMkLst>
        </pc:spChg>
        <pc:spChg chg="del">
          <ac:chgData name="soheir stolba" userId="1ba4283f57eb1ae9" providerId="LiveId" clId="{A0C5CE1D-4867-43AB-B2C2-F68C2144E395}" dt="2024-02-03T21:48:53.402" v="328" actId="478"/>
          <ac:spMkLst>
            <pc:docMk/>
            <pc:sldMk cId="2042684071" sldId="365"/>
            <ac:spMk id="7" creationId="{DECB0A8A-E27B-B07D-76A8-3C26E1A6E449}"/>
          </ac:spMkLst>
        </pc:spChg>
        <pc:spChg chg="del">
          <ac:chgData name="soheir stolba" userId="1ba4283f57eb1ae9" providerId="LiveId" clId="{A0C5CE1D-4867-43AB-B2C2-F68C2144E395}" dt="2024-02-03T21:49:08.103" v="329" actId="478"/>
          <ac:spMkLst>
            <pc:docMk/>
            <pc:sldMk cId="2042684071" sldId="365"/>
            <ac:spMk id="14" creationId="{E39B68C6-5214-75C8-7E67-3062343056DE}"/>
          </ac:spMkLst>
        </pc:spChg>
      </pc:sldChg>
      <pc:sldChg chg="del">
        <pc:chgData name="soheir stolba" userId="1ba4283f57eb1ae9" providerId="LiveId" clId="{A0C5CE1D-4867-43AB-B2C2-F68C2144E395}" dt="2024-02-03T21:28:12.379" v="174" actId="47"/>
        <pc:sldMkLst>
          <pc:docMk/>
          <pc:sldMk cId="2450350071" sldId="368"/>
        </pc:sldMkLst>
      </pc:sldChg>
      <pc:sldChg chg="delSp modSp mod">
        <pc:chgData name="soheir stolba" userId="1ba4283f57eb1ae9" providerId="LiveId" clId="{A0C5CE1D-4867-43AB-B2C2-F68C2144E395}" dt="2024-02-03T21:59:43.831" v="465" actId="1076"/>
        <pc:sldMkLst>
          <pc:docMk/>
          <pc:sldMk cId="3118935219" sldId="369"/>
        </pc:sldMkLst>
        <pc:spChg chg="del">
          <ac:chgData name="soheir stolba" userId="1ba4283f57eb1ae9" providerId="LiveId" clId="{A0C5CE1D-4867-43AB-B2C2-F68C2144E395}" dt="2024-02-03T21:32:31.216" v="200" actId="478"/>
          <ac:spMkLst>
            <pc:docMk/>
            <pc:sldMk cId="3118935219" sldId="369"/>
            <ac:spMk id="4" creationId="{114FB25C-F010-EED2-C269-0F54084F07A7}"/>
          </ac:spMkLst>
        </pc:spChg>
        <pc:spChg chg="mod">
          <ac:chgData name="soheir stolba" userId="1ba4283f57eb1ae9" providerId="LiveId" clId="{A0C5CE1D-4867-43AB-B2C2-F68C2144E395}" dt="2024-02-03T21:54:29.190" v="372" actId="20577"/>
          <ac:spMkLst>
            <pc:docMk/>
            <pc:sldMk cId="3118935219" sldId="369"/>
            <ac:spMk id="7" creationId="{73AE4634-8968-9074-0588-56DD8FE7BBEA}"/>
          </ac:spMkLst>
        </pc:spChg>
        <pc:spChg chg="mod">
          <ac:chgData name="soheir stolba" userId="1ba4283f57eb1ae9" providerId="LiveId" clId="{A0C5CE1D-4867-43AB-B2C2-F68C2144E395}" dt="2024-02-03T21:59:43.831" v="465" actId="1076"/>
          <ac:spMkLst>
            <pc:docMk/>
            <pc:sldMk cId="3118935219" sldId="369"/>
            <ac:spMk id="8" creationId="{67A0FE4B-7E34-CC0E-0891-4C9223FBB7DD}"/>
          </ac:spMkLst>
        </pc:spChg>
        <pc:picChg chg="mod">
          <ac:chgData name="soheir stolba" userId="1ba4283f57eb1ae9" providerId="LiveId" clId="{A0C5CE1D-4867-43AB-B2C2-F68C2144E395}" dt="2024-02-03T21:50:35.969" v="339" actId="1076"/>
          <ac:picMkLst>
            <pc:docMk/>
            <pc:sldMk cId="3118935219" sldId="369"/>
            <ac:picMk id="6" creationId="{FE112B50-08F9-D82A-1CBF-D0019743BB10}"/>
          </ac:picMkLst>
        </pc:picChg>
      </pc:sldChg>
      <pc:sldChg chg="delSp modSp mod">
        <pc:chgData name="soheir stolba" userId="1ba4283f57eb1ae9" providerId="LiveId" clId="{A0C5CE1D-4867-43AB-B2C2-F68C2144E395}" dt="2024-02-03T22:10:54.931" v="698" actId="1076"/>
        <pc:sldMkLst>
          <pc:docMk/>
          <pc:sldMk cId="2506404255" sldId="370"/>
        </pc:sldMkLst>
        <pc:spChg chg="del">
          <ac:chgData name="soheir stolba" userId="1ba4283f57eb1ae9" providerId="LiveId" clId="{A0C5CE1D-4867-43AB-B2C2-F68C2144E395}" dt="2024-02-03T21:30:38.520" v="190" actId="478"/>
          <ac:spMkLst>
            <pc:docMk/>
            <pc:sldMk cId="2506404255" sldId="370"/>
            <ac:spMk id="4" creationId="{114FB25C-F010-EED2-C269-0F54084F07A7}"/>
          </ac:spMkLst>
        </pc:spChg>
        <pc:spChg chg="mod">
          <ac:chgData name="soheir stolba" userId="1ba4283f57eb1ae9" providerId="LiveId" clId="{A0C5CE1D-4867-43AB-B2C2-F68C2144E395}" dt="2024-02-03T22:10:19.628" v="691" actId="1076"/>
          <ac:spMkLst>
            <pc:docMk/>
            <pc:sldMk cId="2506404255" sldId="370"/>
            <ac:spMk id="6" creationId="{C86E25BB-58A9-CD0F-91DB-74138C40081F}"/>
          </ac:spMkLst>
        </pc:spChg>
        <pc:spChg chg="mod">
          <ac:chgData name="soheir stolba" userId="1ba4283f57eb1ae9" providerId="LiveId" clId="{A0C5CE1D-4867-43AB-B2C2-F68C2144E395}" dt="2024-02-03T22:00:33.132" v="470" actId="1076"/>
          <ac:spMkLst>
            <pc:docMk/>
            <pc:sldMk cId="2506404255" sldId="370"/>
            <ac:spMk id="7" creationId="{00F361CE-E3DB-3BD7-7E9C-11F4913511AD}"/>
          </ac:spMkLst>
        </pc:spChg>
        <pc:picChg chg="mod modCrop">
          <ac:chgData name="soheir stolba" userId="1ba4283f57eb1ae9" providerId="LiveId" clId="{A0C5CE1D-4867-43AB-B2C2-F68C2144E395}" dt="2024-02-03T22:10:54.931" v="698" actId="1076"/>
          <ac:picMkLst>
            <pc:docMk/>
            <pc:sldMk cId="2506404255" sldId="370"/>
            <ac:picMk id="9" creationId="{63E03FBA-0309-974D-0CB2-BD7EE33F70E5}"/>
          </ac:picMkLst>
        </pc:picChg>
        <pc:picChg chg="mod">
          <ac:chgData name="soheir stolba" userId="1ba4283f57eb1ae9" providerId="LiveId" clId="{A0C5CE1D-4867-43AB-B2C2-F68C2144E395}" dt="2024-02-03T22:10:25.964" v="692" actId="1076"/>
          <ac:picMkLst>
            <pc:docMk/>
            <pc:sldMk cId="2506404255" sldId="370"/>
            <ac:picMk id="11" creationId="{E7EF85D8-750A-FA57-BDEB-DE7DD680EB18}"/>
          </ac:picMkLst>
        </pc:picChg>
      </pc:sldChg>
      <pc:sldChg chg="delSp modSp mod">
        <pc:chgData name="soheir stolba" userId="1ba4283f57eb1ae9" providerId="LiveId" clId="{A0C5CE1D-4867-43AB-B2C2-F68C2144E395}" dt="2024-02-03T21:51:53.370" v="351" actId="14100"/>
        <pc:sldMkLst>
          <pc:docMk/>
          <pc:sldMk cId="1122180214" sldId="371"/>
        </pc:sldMkLst>
        <pc:spChg chg="del">
          <ac:chgData name="soheir stolba" userId="1ba4283f57eb1ae9" providerId="LiveId" clId="{A0C5CE1D-4867-43AB-B2C2-F68C2144E395}" dt="2024-02-03T21:30:59.003" v="193" actId="478"/>
          <ac:spMkLst>
            <pc:docMk/>
            <pc:sldMk cId="1122180214" sldId="371"/>
            <ac:spMk id="4" creationId="{FBD690C0-7551-A3EC-0D0D-571CF5933178}"/>
          </ac:spMkLst>
        </pc:spChg>
        <pc:spChg chg="mod">
          <ac:chgData name="soheir stolba" userId="1ba4283f57eb1ae9" providerId="LiveId" clId="{A0C5CE1D-4867-43AB-B2C2-F68C2144E395}" dt="2024-02-03T21:51:33.234" v="347" actId="1076"/>
          <ac:spMkLst>
            <pc:docMk/>
            <pc:sldMk cId="1122180214" sldId="371"/>
            <ac:spMk id="5" creationId="{4F0E40AD-6A3A-F72C-F30F-D7994173638D}"/>
          </ac:spMkLst>
        </pc:spChg>
        <pc:spChg chg="mod">
          <ac:chgData name="soheir stolba" userId="1ba4283f57eb1ae9" providerId="LiveId" clId="{A0C5CE1D-4867-43AB-B2C2-F68C2144E395}" dt="2024-02-03T21:51:53.370" v="351" actId="14100"/>
          <ac:spMkLst>
            <pc:docMk/>
            <pc:sldMk cId="1122180214" sldId="371"/>
            <ac:spMk id="6" creationId="{6D1B143A-0587-830C-F87C-89EB617CCFD6}"/>
          </ac:spMkLst>
        </pc:spChg>
        <pc:picChg chg="mod">
          <ac:chgData name="soheir stolba" userId="1ba4283f57eb1ae9" providerId="LiveId" clId="{A0C5CE1D-4867-43AB-B2C2-F68C2144E395}" dt="2024-02-03T21:30:55.459" v="192" actId="1076"/>
          <ac:picMkLst>
            <pc:docMk/>
            <pc:sldMk cId="1122180214" sldId="371"/>
            <ac:picMk id="8" creationId="{C9F77B53-21F0-1E03-13B7-07F315F5A92E}"/>
          </ac:picMkLst>
        </pc:picChg>
      </pc:sldChg>
      <pc:sldChg chg="del">
        <pc:chgData name="soheir stolba" userId="1ba4283f57eb1ae9" providerId="LiveId" clId="{A0C5CE1D-4867-43AB-B2C2-F68C2144E395}" dt="2024-02-03T21:25:07.697" v="1" actId="47"/>
        <pc:sldMkLst>
          <pc:docMk/>
          <pc:sldMk cId="1581603824" sldId="372"/>
        </pc:sldMkLst>
      </pc:sldChg>
      <pc:sldChg chg="addSp delSp modSp mod">
        <pc:chgData name="soheir stolba" userId="1ba4283f57eb1ae9" providerId="LiveId" clId="{A0C5CE1D-4867-43AB-B2C2-F68C2144E395}" dt="2024-02-03T22:07:33.107" v="681" actId="1076"/>
        <pc:sldMkLst>
          <pc:docMk/>
          <pc:sldMk cId="2741903835" sldId="373"/>
        </pc:sldMkLst>
        <pc:spChg chg="mod">
          <ac:chgData name="soheir stolba" userId="1ba4283f57eb1ae9" providerId="LiveId" clId="{A0C5CE1D-4867-43AB-B2C2-F68C2144E395}" dt="2024-02-03T22:07:25.470" v="680" actId="14100"/>
          <ac:spMkLst>
            <pc:docMk/>
            <pc:sldMk cId="2741903835" sldId="373"/>
            <ac:spMk id="3" creationId="{466E1EA5-4E5D-80AC-1327-D14A50D4F3F3}"/>
          </ac:spMkLst>
        </pc:spChg>
        <pc:spChg chg="add del mod">
          <ac:chgData name="soheir stolba" userId="1ba4283f57eb1ae9" providerId="LiveId" clId="{A0C5CE1D-4867-43AB-B2C2-F68C2144E395}" dt="2024-02-03T21:58:51.366" v="422" actId="478"/>
          <ac:spMkLst>
            <pc:docMk/>
            <pc:sldMk cId="2741903835" sldId="373"/>
            <ac:spMk id="5" creationId="{D3D91BBB-D57E-0700-4C19-F8A1B25AA46D}"/>
          </ac:spMkLst>
        </pc:spChg>
        <pc:spChg chg="del">
          <ac:chgData name="soheir stolba" userId="1ba4283f57eb1ae9" providerId="LiveId" clId="{A0C5CE1D-4867-43AB-B2C2-F68C2144E395}" dt="2024-02-03T21:34:04.629" v="204" actId="478"/>
          <ac:spMkLst>
            <pc:docMk/>
            <pc:sldMk cId="2741903835" sldId="373"/>
            <ac:spMk id="6" creationId="{9F1E9711-942E-1817-0C79-7DA1E9ACF293}"/>
          </ac:spMkLst>
        </pc:spChg>
        <pc:spChg chg="mod">
          <ac:chgData name="soheir stolba" userId="1ba4283f57eb1ae9" providerId="LiveId" clId="{A0C5CE1D-4867-43AB-B2C2-F68C2144E395}" dt="2024-02-03T22:07:33.107" v="681" actId="1076"/>
          <ac:spMkLst>
            <pc:docMk/>
            <pc:sldMk cId="2741903835" sldId="373"/>
            <ac:spMk id="7" creationId="{25E487D0-6A29-167C-DD7F-F3B4E33E2270}"/>
          </ac:spMkLst>
        </pc:spChg>
        <pc:picChg chg="del">
          <ac:chgData name="soheir stolba" userId="1ba4283f57eb1ae9" providerId="LiveId" clId="{A0C5CE1D-4867-43AB-B2C2-F68C2144E395}" dt="2024-02-03T21:58:48.089" v="421" actId="478"/>
          <ac:picMkLst>
            <pc:docMk/>
            <pc:sldMk cId="2741903835" sldId="373"/>
            <ac:picMk id="8" creationId="{E088C476-0A91-2D4A-C72E-EF2D3BC9C85A}"/>
          </ac:picMkLst>
        </pc:picChg>
      </pc:sldChg>
      <pc:sldChg chg="addSp delSp modSp mod">
        <pc:chgData name="soheir stolba" userId="1ba4283f57eb1ae9" providerId="LiveId" clId="{A0C5CE1D-4867-43AB-B2C2-F68C2144E395}" dt="2024-02-03T21:58:19.890" v="420" actId="478"/>
        <pc:sldMkLst>
          <pc:docMk/>
          <pc:sldMk cId="1577603996" sldId="374"/>
        </pc:sldMkLst>
        <pc:spChg chg="add del mod">
          <ac:chgData name="soheir stolba" userId="1ba4283f57eb1ae9" providerId="LiveId" clId="{A0C5CE1D-4867-43AB-B2C2-F68C2144E395}" dt="2024-02-03T21:58:19.890" v="420" actId="478"/>
          <ac:spMkLst>
            <pc:docMk/>
            <pc:sldMk cId="1577603996" sldId="374"/>
            <ac:spMk id="4" creationId="{B2B23A46-118A-3654-1CEE-C57F298A6FB6}"/>
          </ac:spMkLst>
        </pc:spChg>
        <pc:spChg chg="del">
          <ac:chgData name="soheir stolba" userId="1ba4283f57eb1ae9" providerId="LiveId" clId="{A0C5CE1D-4867-43AB-B2C2-F68C2144E395}" dt="2024-02-03T21:33:57.329" v="203" actId="478"/>
          <ac:spMkLst>
            <pc:docMk/>
            <pc:sldMk cId="1577603996" sldId="374"/>
            <ac:spMk id="6" creationId="{D4FE1DAB-EA59-90B4-2DB2-4F29D0B67C12}"/>
          </ac:spMkLst>
        </pc:spChg>
        <pc:picChg chg="del">
          <ac:chgData name="soheir stolba" userId="1ba4283f57eb1ae9" providerId="LiveId" clId="{A0C5CE1D-4867-43AB-B2C2-F68C2144E395}" dt="2024-02-03T21:57:37.263" v="413" actId="478"/>
          <ac:picMkLst>
            <pc:docMk/>
            <pc:sldMk cId="1577603996" sldId="374"/>
            <ac:picMk id="8" creationId="{90919388-E3AC-CAB9-7B55-CF5188DAAA87}"/>
          </ac:picMkLst>
        </pc:picChg>
      </pc:sldChg>
      <pc:sldChg chg="del">
        <pc:chgData name="soheir stolba" userId="1ba4283f57eb1ae9" providerId="LiveId" clId="{A0C5CE1D-4867-43AB-B2C2-F68C2144E395}" dt="2024-02-03T21:27:57.230" v="173" actId="47"/>
        <pc:sldMkLst>
          <pc:docMk/>
          <pc:sldMk cId="1766507940" sldId="375"/>
        </pc:sldMkLst>
      </pc:sldChg>
      <pc:sldChg chg="delSp modSp mod">
        <pc:chgData name="soheir stolba" userId="1ba4283f57eb1ae9" providerId="LiveId" clId="{A0C5CE1D-4867-43AB-B2C2-F68C2144E395}" dt="2024-02-03T22:12:56.877" v="703" actId="20577"/>
        <pc:sldMkLst>
          <pc:docMk/>
          <pc:sldMk cId="3750910855" sldId="377"/>
        </pc:sldMkLst>
        <pc:spChg chg="del">
          <ac:chgData name="soheir stolba" userId="1ba4283f57eb1ae9" providerId="LiveId" clId="{A0C5CE1D-4867-43AB-B2C2-F68C2144E395}" dt="2024-02-03T21:32:11.484" v="198" actId="478"/>
          <ac:spMkLst>
            <pc:docMk/>
            <pc:sldMk cId="3750910855" sldId="377"/>
            <ac:spMk id="6" creationId="{69E5209B-2A53-723C-C521-E3A36B6CF09B}"/>
          </ac:spMkLst>
        </pc:spChg>
        <pc:spChg chg="mod">
          <ac:chgData name="soheir stolba" userId="1ba4283f57eb1ae9" providerId="LiveId" clId="{A0C5CE1D-4867-43AB-B2C2-F68C2144E395}" dt="2024-02-03T22:12:56.877" v="703" actId="20577"/>
          <ac:spMkLst>
            <pc:docMk/>
            <pc:sldMk cId="3750910855" sldId="377"/>
            <ac:spMk id="9" creationId="{7D2E3C4A-0A59-AB62-2F8F-6CB7301D7011}"/>
          </ac:spMkLst>
        </pc:spChg>
        <pc:picChg chg="mod modCrop">
          <ac:chgData name="soheir stolba" userId="1ba4283f57eb1ae9" providerId="LiveId" clId="{A0C5CE1D-4867-43AB-B2C2-F68C2144E395}" dt="2024-02-03T22:01:44.133" v="476" actId="1076"/>
          <ac:picMkLst>
            <pc:docMk/>
            <pc:sldMk cId="3750910855" sldId="377"/>
            <ac:picMk id="8" creationId="{BAC52029-786D-7173-86E7-50E6F16F8F99}"/>
          </ac:picMkLst>
        </pc:picChg>
      </pc:sldChg>
      <pc:sldChg chg="delSp mod">
        <pc:chgData name="soheir stolba" userId="1ba4283f57eb1ae9" providerId="LiveId" clId="{A0C5CE1D-4867-43AB-B2C2-F68C2144E395}" dt="2024-02-03T21:32:01.792" v="196" actId="478"/>
        <pc:sldMkLst>
          <pc:docMk/>
          <pc:sldMk cId="3707482930" sldId="378"/>
        </pc:sldMkLst>
        <pc:spChg chg="del">
          <ac:chgData name="soheir stolba" userId="1ba4283f57eb1ae9" providerId="LiveId" clId="{A0C5CE1D-4867-43AB-B2C2-F68C2144E395}" dt="2024-02-03T21:32:01.792" v="196" actId="478"/>
          <ac:spMkLst>
            <pc:docMk/>
            <pc:sldMk cId="3707482930" sldId="378"/>
            <ac:spMk id="6" creationId="{69E5209B-2A53-723C-C521-E3A36B6CF09B}"/>
          </ac:spMkLst>
        </pc:spChg>
      </pc:sldChg>
      <pc:sldChg chg="delSp mod">
        <pc:chgData name="soheir stolba" userId="1ba4283f57eb1ae9" providerId="LiveId" clId="{A0C5CE1D-4867-43AB-B2C2-F68C2144E395}" dt="2024-02-03T21:31:55.968" v="195" actId="478"/>
        <pc:sldMkLst>
          <pc:docMk/>
          <pc:sldMk cId="1462077202" sldId="379"/>
        </pc:sldMkLst>
        <pc:spChg chg="del">
          <ac:chgData name="soheir stolba" userId="1ba4283f57eb1ae9" providerId="LiveId" clId="{A0C5CE1D-4867-43AB-B2C2-F68C2144E395}" dt="2024-02-03T21:31:55.968" v="195" actId="478"/>
          <ac:spMkLst>
            <pc:docMk/>
            <pc:sldMk cId="1462077202" sldId="379"/>
            <ac:spMk id="6" creationId="{69E5209B-2A53-723C-C521-E3A36B6CF09B}"/>
          </ac:spMkLst>
        </pc:spChg>
      </pc:sldChg>
      <pc:sldChg chg="delSp modSp mod">
        <pc:chgData name="soheir stolba" userId="1ba4283f57eb1ae9" providerId="LiveId" clId="{A0C5CE1D-4867-43AB-B2C2-F68C2144E395}" dt="2024-02-03T22:01:14.910" v="474" actId="1076"/>
        <pc:sldMkLst>
          <pc:docMk/>
          <pc:sldMk cId="626082749" sldId="380"/>
        </pc:sldMkLst>
        <pc:spChg chg="del">
          <ac:chgData name="soheir stolba" userId="1ba4283f57eb1ae9" providerId="LiveId" clId="{A0C5CE1D-4867-43AB-B2C2-F68C2144E395}" dt="2024-02-03T21:32:06.199" v="197" actId="478"/>
          <ac:spMkLst>
            <pc:docMk/>
            <pc:sldMk cId="626082749" sldId="380"/>
            <ac:spMk id="6" creationId="{900E9F88-9BA7-B615-C9A3-89848296912C}"/>
          </ac:spMkLst>
        </pc:spChg>
        <pc:spChg chg="mod">
          <ac:chgData name="soheir stolba" userId="1ba4283f57eb1ae9" providerId="LiveId" clId="{A0C5CE1D-4867-43AB-B2C2-F68C2144E395}" dt="2024-02-03T21:44:57.954" v="272" actId="1076"/>
          <ac:spMkLst>
            <pc:docMk/>
            <pc:sldMk cId="626082749" sldId="380"/>
            <ac:spMk id="10" creationId="{BC530954-FCBA-2EBE-FCF2-DF3CB6493856}"/>
          </ac:spMkLst>
        </pc:spChg>
        <pc:picChg chg="mod modCrop">
          <ac:chgData name="soheir stolba" userId="1ba4283f57eb1ae9" providerId="LiveId" clId="{A0C5CE1D-4867-43AB-B2C2-F68C2144E395}" dt="2024-02-03T22:01:14.910" v="474" actId="1076"/>
          <ac:picMkLst>
            <pc:docMk/>
            <pc:sldMk cId="626082749" sldId="380"/>
            <ac:picMk id="8" creationId="{BA833290-039E-096E-29DD-2A1FAF606C4E}"/>
          </ac:picMkLst>
        </pc:picChg>
      </pc:sldChg>
      <pc:sldChg chg="delSp modSp mod">
        <pc:chgData name="soheir stolba" userId="1ba4283f57eb1ae9" providerId="LiveId" clId="{A0C5CE1D-4867-43AB-B2C2-F68C2144E395}" dt="2024-02-03T22:09:02.131" v="689" actId="1076"/>
        <pc:sldMkLst>
          <pc:docMk/>
          <pc:sldMk cId="1576344073" sldId="381"/>
        </pc:sldMkLst>
        <pc:spChg chg="mod">
          <ac:chgData name="soheir stolba" userId="1ba4283f57eb1ae9" providerId="LiveId" clId="{A0C5CE1D-4867-43AB-B2C2-F68C2144E395}" dt="2024-02-03T22:09:02.131" v="689" actId="1076"/>
          <ac:spMkLst>
            <pc:docMk/>
            <pc:sldMk cId="1576344073" sldId="381"/>
            <ac:spMk id="7" creationId="{1B10B1EF-E582-EF35-2F73-255CEAFC6306}"/>
          </ac:spMkLst>
        </pc:spChg>
        <pc:spChg chg="del">
          <ac:chgData name="soheir stolba" userId="1ba4283f57eb1ae9" providerId="LiveId" clId="{A0C5CE1D-4867-43AB-B2C2-F68C2144E395}" dt="2024-02-03T21:49:12.934" v="330" actId="478"/>
          <ac:spMkLst>
            <pc:docMk/>
            <pc:sldMk cId="1576344073" sldId="381"/>
            <ac:spMk id="11" creationId="{5FB6B6CE-8382-BD58-6F2C-C8ED47ED0B68}"/>
          </ac:spMkLst>
        </pc:spChg>
        <pc:spChg chg="del">
          <ac:chgData name="soheir stolba" userId="1ba4283f57eb1ae9" providerId="LiveId" clId="{A0C5CE1D-4867-43AB-B2C2-F68C2144E395}" dt="2024-02-03T21:49:16.688" v="331" actId="478"/>
          <ac:spMkLst>
            <pc:docMk/>
            <pc:sldMk cId="1576344073" sldId="381"/>
            <ac:spMk id="13" creationId="{FD675F32-EDFA-890A-3E7B-A259EFBBE878}"/>
          </ac:spMkLst>
        </pc:spChg>
        <pc:picChg chg="mod modCrop">
          <ac:chgData name="soheir stolba" userId="1ba4283f57eb1ae9" providerId="LiveId" clId="{A0C5CE1D-4867-43AB-B2C2-F68C2144E395}" dt="2024-02-03T22:08:57.623" v="688" actId="1076"/>
          <ac:picMkLst>
            <pc:docMk/>
            <pc:sldMk cId="1576344073" sldId="381"/>
            <ac:picMk id="9" creationId="{3E3BEE2E-C092-C1A8-7D4D-56E758C22F74}"/>
          </ac:picMkLst>
        </pc:picChg>
      </pc:sldChg>
      <pc:sldChg chg="delSp modSp mod">
        <pc:chgData name="soheir stolba" userId="1ba4283f57eb1ae9" providerId="LiveId" clId="{A0C5CE1D-4867-43AB-B2C2-F68C2144E395}" dt="2024-02-03T21:46:52.909" v="326" actId="404"/>
        <pc:sldMkLst>
          <pc:docMk/>
          <pc:sldMk cId="1391881671" sldId="382"/>
        </pc:sldMkLst>
        <pc:spChg chg="mod">
          <ac:chgData name="soheir stolba" userId="1ba4283f57eb1ae9" providerId="LiveId" clId="{A0C5CE1D-4867-43AB-B2C2-F68C2144E395}" dt="2024-02-03T21:46:52.909" v="326" actId="404"/>
          <ac:spMkLst>
            <pc:docMk/>
            <pc:sldMk cId="1391881671" sldId="382"/>
            <ac:spMk id="3" creationId="{80A7D54D-541C-DCEA-1A7C-A99EC7A7E11B}"/>
          </ac:spMkLst>
        </pc:spChg>
        <pc:spChg chg="del">
          <ac:chgData name="soheir stolba" userId="1ba4283f57eb1ae9" providerId="LiveId" clId="{A0C5CE1D-4867-43AB-B2C2-F68C2144E395}" dt="2024-02-03T21:29:26.599" v="181" actId="478"/>
          <ac:spMkLst>
            <pc:docMk/>
            <pc:sldMk cId="1391881671" sldId="382"/>
            <ac:spMk id="4" creationId="{68FAB9C3-F8A7-73E7-8F95-C0B2569588FA}"/>
          </ac:spMkLst>
        </pc:spChg>
        <pc:spChg chg="del mod">
          <ac:chgData name="soheir stolba" userId="1ba4283f57eb1ae9" providerId="LiveId" clId="{A0C5CE1D-4867-43AB-B2C2-F68C2144E395}" dt="2024-02-03T21:29:24.216" v="180" actId="478"/>
          <ac:spMkLst>
            <pc:docMk/>
            <pc:sldMk cId="1391881671" sldId="382"/>
            <ac:spMk id="5" creationId="{37D2DD1A-CF23-03B1-071D-0AAB40A5C848}"/>
          </ac:spMkLst>
        </pc:spChg>
        <pc:spChg chg="del">
          <ac:chgData name="soheir stolba" userId="1ba4283f57eb1ae9" providerId="LiveId" clId="{A0C5CE1D-4867-43AB-B2C2-F68C2144E395}" dt="2024-02-03T21:29:29.690" v="182" actId="478"/>
          <ac:spMkLst>
            <pc:docMk/>
            <pc:sldMk cId="1391881671" sldId="382"/>
            <ac:spMk id="6" creationId="{85E1B5F8-D85A-5352-8703-BCADF45717D1}"/>
          </ac:spMkLst>
        </pc:spChg>
      </pc:sldChg>
      <pc:sldChg chg="delSp modSp mod">
        <pc:chgData name="soheir stolba" userId="1ba4283f57eb1ae9" providerId="LiveId" clId="{A0C5CE1D-4867-43AB-B2C2-F68C2144E395}" dt="2024-02-03T22:18:39.335" v="729" actId="14100"/>
        <pc:sldMkLst>
          <pc:docMk/>
          <pc:sldMk cId="2401743956" sldId="383"/>
        </pc:sldMkLst>
        <pc:spChg chg="mod">
          <ac:chgData name="soheir stolba" userId="1ba4283f57eb1ae9" providerId="LiveId" clId="{A0C5CE1D-4867-43AB-B2C2-F68C2144E395}" dt="2024-02-03T22:18:39.335" v="729" actId="14100"/>
          <ac:spMkLst>
            <pc:docMk/>
            <pc:sldMk cId="2401743956" sldId="383"/>
            <ac:spMk id="3" creationId="{80A7D54D-541C-DCEA-1A7C-A99EC7A7E11B}"/>
          </ac:spMkLst>
        </pc:spChg>
        <pc:spChg chg="del">
          <ac:chgData name="soheir stolba" userId="1ba4283f57eb1ae9" providerId="LiveId" clId="{A0C5CE1D-4867-43AB-B2C2-F68C2144E395}" dt="2024-02-03T21:34:11.232" v="205" actId="478"/>
          <ac:spMkLst>
            <pc:docMk/>
            <pc:sldMk cId="2401743956" sldId="383"/>
            <ac:spMk id="6" creationId="{85E1B5F8-D85A-5352-8703-BCADF45717D1}"/>
          </ac:spMkLst>
        </pc:spChg>
      </pc:sldChg>
      <pc:sldChg chg="delSp modSp mod">
        <pc:chgData name="soheir stolba" userId="1ba4283f57eb1ae9" providerId="LiveId" clId="{A0C5CE1D-4867-43AB-B2C2-F68C2144E395}" dt="2024-02-03T22:15:54.049" v="720" actId="1076"/>
        <pc:sldMkLst>
          <pc:docMk/>
          <pc:sldMk cId="2616876055" sldId="384"/>
        </pc:sldMkLst>
        <pc:spChg chg="del">
          <ac:chgData name="soheir stolba" userId="1ba4283f57eb1ae9" providerId="LiveId" clId="{A0C5CE1D-4867-43AB-B2C2-F68C2144E395}" dt="2024-02-03T21:32:22.041" v="199" actId="478"/>
          <ac:spMkLst>
            <pc:docMk/>
            <pc:sldMk cId="2616876055" sldId="384"/>
            <ac:spMk id="16" creationId="{1A06BCBE-7F1D-4794-A964-0B03C6178B08}"/>
          </ac:spMkLst>
        </pc:spChg>
        <pc:picChg chg="del">
          <ac:chgData name="soheir stolba" userId="1ba4283f57eb1ae9" providerId="LiveId" clId="{A0C5CE1D-4867-43AB-B2C2-F68C2144E395}" dt="2024-02-03T22:15:23.862" v="715" actId="478"/>
          <ac:picMkLst>
            <pc:docMk/>
            <pc:sldMk cId="2616876055" sldId="384"/>
            <ac:picMk id="4" creationId="{02BBF126-D70A-47E2-6CE8-8A7A12DFFA71}"/>
          </ac:picMkLst>
        </pc:picChg>
        <pc:picChg chg="mod">
          <ac:chgData name="soheir stolba" userId="1ba4283f57eb1ae9" providerId="LiveId" clId="{A0C5CE1D-4867-43AB-B2C2-F68C2144E395}" dt="2024-02-03T22:15:40.091" v="719" actId="1076"/>
          <ac:picMkLst>
            <pc:docMk/>
            <pc:sldMk cId="2616876055" sldId="384"/>
            <ac:picMk id="19" creationId="{26C2AB1A-C320-5C13-0354-B6BA44540C4D}"/>
          </ac:picMkLst>
        </pc:picChg>
        <pc:picChg chg="mod">
          <ac:chgData name="soheir stolba" userId="1ba4283f57eb1ae9" providerId="LiveId" clId="{A0C5CE1D-4867-43AB-B2C2-F68C2144E395}" dt="2024-02-03T22:15:54.049" v="720" actId="1076"/>
          <ac:picMkLst>
            <pc:docMk/>
            <pc:sldMk cId="2616876055" sldId="384"/>
            <ac:picMk id="22" creationId="{DA06B5B0-B9BD-DD84-119C-33E7B013E2AB}"/>
          </ac:picMkLst>
        </pc:picChg>
      </pc:sldChg>
      <pc:sldChg chg="delSp modSp new del mod">
        <pc:chgData name="soheir stolba" userId="1ba4283f57eb1ae9" providerId="LiveId" clId="{A0C5CE1D-4867-43AB-B2C2-F68C2144E395}" dt="2024-02-03T21:54:01.901" v="354" actId="47"/>
        <pc:sldMkLst>
          <pc:docMk/>
          <pc:sldMk cId="1248589600" sldId="385"/>
        </pc:sldMkLst>
        <pc:spChg chg="mod">
          <ac:chgData name="soheir stolba" userId="1ba4283f57eb1ae9" providerId="LiveId" clId="{A0C5CE1D-4867-43AB-B2C2-F68C2144E395}" dt="2024-02-03T21:26:56.695" v="17" actId="20577"/>
          <ac:spMkLst>
            <pc:docMk/>
            <pc:sldMk cId="1248589600" sldId="385"/>
            <ac:spMk id="2" creationId="{A30E95D0-DB60-4F4A-6EEC-5C71E4E20FFD}"/>
          </ac:spMkLst>
        </pc:spChg>
        <pc:spChg chg="mod">
          <ac:chgData name="soheir stolba" userId="1ba4283f57eb1ae9" providerId="LiveId" clId="{A0C5CE1D-4867-43AB-B2C2-F68C2144E395}" dt="2024-02-03T21:46:13.807" v="323" actId="404"/>
          <ac:spMkLst>
            <pc:docMk/>
            <pc:sldMk cId="1248589600" sldId="385"/>
            <ac:spMk id="3" creationId="{22FD2F52-DC81-E1D1-CA9E-A093D86F1F8C}"/>
          </ac:spMkLst>
        </pc:spChg>
        <pc:spChg chg="del">
          <ac:chgData name="soheir stolba" userId="1ba4283f57eb1ae9" providerId="LiveId" clId="{A0C5CE1D-4867-43AB-B2C2-F68C2144E395}" dt="2024-02-03T21:29:46.457" v="184" actId="478"/>
          <ac:spMkLst>
            <pc:docMk/>
            <pc:sldMk cId="1248589600" sldId="385"/>
            <ac:spMk id="4" creationId="{0227CFC8-B698-CCE1-94AB-BB79A68CEA2B}"/>
          </ac:spMkLst>
        </pc:spChg>
        <pc:spChg chg="del">
          <ac:chgData name="soheir stolba" userId="1ba4283f57eb1ae9" providerId="LiveId" clId="{A0C5CE1D-4867-43AB-B2C2-F68C2144E395}" dt="2024-02-03T21:29:43.999" v="183" actId="478"/>
          <ac:spMkLst>
            <pc:docMk/>
            <pc:sldMk cId="1248589600" sldId="385"/>
            <ac:spMk id="5" creationId="{CD7EA801-6B0C-97B2-1665-6066B7AE1762}"/>
          </ac:spMkLst>
        </pc:spChg>
        <pc:spChg chg="del">
          <ac:chgData name="soheir stolba" userId="1ba4283f57eb1ae9" providerId="LiveId" clId="{A0C5CE1D-4867-43AB-B2C2-F68C2144E395}" dt="2024-02-03T21:29:50.310" v="185" actId="478"/>
          <ac:spMkLst>
            <pc:docMk/>
            <pc:sldMk cId="1248589600" sldId="385"/>
            <ac:spMk id="6" creationId="{19A41A41-38B7-3387-A6D8-F005CA033462}"/>
          </ac:spMkLst>
        </pc:spChg>
      </pc:sldChg>
    </pc:docChg>
  </pc:docChgLst>
  <pc:docChgLst>
    <pc:chgData name="soheir stolba" userId="1ba4283f57eb1ae9" providerId="LiveId" clId="{4AFD13CA-CC07-4578-BC7B-099B02077FE2}"/>
    <pc:docChg chg="custSel modSld sldOrd">
      <pc:chgData name="soheir stolba" userId="1ba4283f57eb1ae9" providerId="LiveId" clId="{4AFD13CA-CC07-4578-BC7B-099B02077FE2}" dt="2024-01-09T20:58:41.476" v="554" actId="403"/>
      <pc:docMkLst>
        <pc:docMk/>
      </pc:docMkLst>
      <pc:sldChg chg="ord">
        <pc:chgData name="soheir stolba" userId="1ba4283f57eb1ae9" providerId="LiveId" clId="{4AFD13CA-CC07-4578-BC7B-099B02077FE2}" dt="2024-01-09T20:52:31.211" v="546"/>
        <pc:sldMkLst>
          <pc:docMk/>
          <pc:sldMk cId="2130665396" sldId="284"/>
        </pc:sldMkLst>
      </pc:sldChg>
      <pc:sldChg chg="modSp mod">
        <pc:chgData name="soheir stolba" userId="1ba4283f57eb1ae9" providerId="LiveId" clId="{4AFD13CA-CC07-4578-BC7B-099B02077FE2}" dt="2024-01-09T20:34:52.101" v="113" actId="14100"/>
        <pc:sldMkLst>
          <pc:docMk/>
          <pc:sldMk cId="1471384650" sldId="354"/>
        </pc:sldMkLst>
        <pc:spChg chg="mod">
          <ac:chgData name="soheir stolba" userId="1ba4283f57eb1ae9" providerId="LiveId" clId="{4AFD13CA-CC07-4578-BC7B-099B02077FE2}" dt="2024-01-09T20:34:52.101" v="113" actId="14100"/>
          <ac:spMkLst>
            <pc:docMk/>
            <pc:sldMk cId="1471384650" sldId="354"/>
            <ac:spMk id="3" creationId="{04141C1E-7FB9-4FD0-9195-B9ADFD18ADC1}"/>
          </ac:spMkLst>
        </pc:spChg>
      </pc:sldChg>
      <pc:sldChg chg="modSp mod">
        <pc:chgData name="soheir stolba" userId="1ba4283f57eb1ae9" providerId="LiveId" clId="{4AFD13CA-CC07-4578-BC7B-099B02077FE2}" dt="2024-01-09T20:54:01.285" v="549" actId="14100"/>
        <pc:sldMkLst>
          <pc:docMk/>
          <pc:sldMk cId="1185792836" sldId="358"/>
        </pc:sldMkLst>
        <pc:spChg chg="mod">
          <ac:chgData name="soheir stolba" userId="1ba4283f57eb1ae9" providerId="LiveId" clId="{4AFD13CA-CC07-4578-BC7B-099B02077FE2}" dt="2024-01-09T20:54:01.285" v="549" actId="14100"/>
          <ac:spMkLst>
            <pc:docMk/>
            <pc:sldMk cId="1185792836" sldId="358"/>
            <ac:spMk id="3" creationId="{593CCB26-C7B5-4926-8F38-01AA28C00B75}"/>
          </ac:spMkLst>
        </pc:spChg>
      </pc:sldChg>
      <pc:sldChg chg="modSp mod">
        <pc:chgData name="soheir stolba" userId="1ba4283f57eb1ae9" providerId="LiveId" clId="{4AFD13CA-CC07-4578-BC7B-099B02077FE2}" dt="2024-01-09T20:34:06.030" v="98" actId="1076"/>
        <pc:sldMkLst>
          <pc:docMk/>
          <pc:sldMk cId="3352130887" sldId="360"/>
        </pc:sldMkLst>
        <pc:spChg chg="mod">
          <ac:chgData name="soheir stolba" userId="1ba4283f57eb1ae9" providerId="LiveId" clId="{4AFD13CA-CC07-4578-BC7B-099B02077FE2}" dt="2024-01-09T20:34:01.594" v="97" actId="1076"/>
          <ac:spMkLst>
            <pc:docMk/>
            <pc:sldMk cId="3352130887" sldId="360"/>
            <ac:spMk id="26" creationId="{C87B2471-18AE-4799-A4F4-EECC094915B4}"/>
          </ac:spMkLst>
        </pc:spChg>
        <pc:spChg chg="mod">
          <ac:chgData name="soheir stolba" userId="1ba4283f57eb1ae9" providerId="LiveId" clId="{4AFD13CA-CC07-4578-BC7B-099B02077FE2}" dt="2024-01-09T20:33:55.050" v="96" actId="1076"/>
          <ac:spMkLst>
            <pc:docMk/>
            <pc:sldMk cId="3352130887" sldId="360"/>
            <ac:spMk id="27" creationId="{45744750-2CD0-4319-A8B5-DADF25ED571D}"/>
          </ac:spMkLst>
        </pc:spChg>
        <pc:spChg chg="mod">
          <ac:chgData name="soheir stolba" userId="1ba4283f57eb1ae9" providerId="LiveId" clId="{4AFD13CA-CC07-4578-BC7B-099B02077FE2}" dt="2024-01-09T20:32:36.865" v="90" actId="1076"/>
          <ac:spMkLst>
            <pc:docMk/>
            <pc:sldMk cId="3352130887" sldId="360"/>
            <ac:spMk id="29" creationId="{3640D080-6669-441A-9220-A6E428DD1EF1}"/>
          </ac:spMkLst>
        </pc:spChg>
        <pc:spChg chg="mod">
          <ac:chgData name="soheir stolba" userId="1ba4283f57eb1ae9" providerId="LiveId" clId="{4AFD13CA-CC07-4578-BC7B-099B02077FE2}" dt="2024-01-09T20:34:06.030" v="98" actId="1076"/>
          <ac:spMkLst>
            <pc:docMk/>
            <pc:sldMk cId="3352130887" sldId="360"/>
            <ac:spMk id="30" creationId="{ECFE66B6-B6A8-4238-9AF9-89E257E29B39}"/>
          </ac:spMkLst>
        </pc:spChg>
        <pc:picChg chg="mod">
          <ac:chgData name="soheir stolba" userId="1ba4283f57eb1ae9" providerId="LiveId" clId="{4AFD13CA-CC07-4578-BC7B-099B02077FE2}" dt="2024-01-09T20:33:45.362" v="93" actId="1076"/>
          <ac:picMkLst>
            <pc:docMk/>
            <pc:sldMk cId="3352130887" sldId="360"/>
            <ac:picMk id="32" creationId="{8F8FD044-75E8-40EC-9FB0-C515A85311ED}"/>
          </ac:picMkLst>
        </pc:picChg>
        <pc:picChg chg="mod">
          <ac:chgData name="soheir stolba" userId="1ba4283f57eb1ae9" providerId="LiveId" clId="{4AFD13CA-CC07-4578-BC7B-099B02077FE2}" dt="2024-01-09T20:33:40.543" v="92" actId="1076"/>
          <ac:picMkLst>
            <pc:docMk/>
            <pc:sldMk cId="3352130887" sldId="360"/>
            <ac:picMk id="34" creationId="{8AE478BD-FD23-419F-B263-D118B404F288}"/>
          </ac:picMkLst>
        </pc:picChg>
        <pc:picChg chg="mod">
          <ac:chgData name="soheir stolba" userId="1ba4283f57eb1ae9" providerId="LiveId" clId="{4AFD13CA-CC07-4578-BC7B-099B02077FE2}" dt="2024-01-09T20:33:48.333" v="94" actId="1076"/>
          <ac:picMkLst>
            <pc:docMk/>
            <pc:sldMk cId="3352130887" sldId="360"/>
            <ac:picMk id="36" creationId="{BF9B6085-EADC-4D37-82F4-9B5B55210664}"/>
          </ac:picMkLst>
        </pc:picChg>
      </pc:sldChg>
      <pc:sldChg chg="modSp mod">
        <pc:chgData name="soheir stolba" userId="1ba4283f57eb1ae9" providerId="LiveId" clId="{4AFD13CA-CC07-4578-BC7B-099B02077FE2}" dt="2024-01-09T20:36:23.619" v="202" actId="20577"/>
        <pc:sldMkLst>
          <pc:docMk/>
          <pc:sldMk cId="3447874192" sldId="361"/>
        </pc:sldMkLst>
        <pc:spChg chg="mod">
          <ac:chgData name="soheir stolba" userId="1ba4283f57eb1ae9" providerId="LiveId" clId="{4AFD13CA-CC07-4578-BC7B-099B02077FE2}" dt="2024-01-09T20:36:23.619" v="202" actId="20577"/>
          <ac:spMkLst>
            <pc:docMk/>
            <pc:sldMk cId="3447874192" sldId="361"/>
            <ac:spMk id="3" creationId="{38E7EE6B-A352-DC6A-C93B-DB9F1B00B453}"/>
          </ac:spMkLst>
        </pc:spChg>
      </pc:sldChg>
      <pc:sldChg chg="addSp modSp mod">
        <pc:chgData name="soheir stolba" userId="1ba4283f57eb1ae9" providerId="LiveId" clId="{4AFD13CA-CC07-4578-BC7B-099B02077FE2}" dt="2024-01-09T20:51:46.923" v="543" actId="1076"/>
        <pc:sldMkLst>
          <pc:docMk/>
          <pc:sldMk cId="3647806248" sldId="364"/>
        </pc:sldMkLst>
        <pc:spChg chg="add mod">
          <ac:chgData name="soheir stolba" userId="1ba4283f57eb1ae9" providerId="LiveId" clId="{4AFD13CA-CC07-4578-BC7B-099B02077FE2}" dt="2024-01-09T20:51:46.923" v="543" actId="1076"/>
          <ac:spMkLst>
            <pc:docMk/>
            <pc:sldMk cId="3647806248" sldId="364"/>
            <ac:spMk id="3" creationId="{52F9EFD2-9CCE-0F82-E823-C40D4100C149}"/>
          </ac:spMkLst>
        </pc:spChg>
      </pc:sldChg>
      <pc:sldChg chg="modSp mod">
        <pc:chgData name="soheir stolba" userId="1ba4283f57eb1ae9" providerId="LiveId" clId="{4AFD13CA-CC07-4578-BC7B-099B02077FE2}" dt="2024-01-09T20:49:02.183" v="478" actId="20577"/>
        <pc:sldMkLst>
          <pc:docMk/>
          <pc:sldMk cId="2042684071" sldId="365"/>
        </pc:sldMkLst>
        <pc:spChg chg="mod">
          <ac:chgData name="soheir stolba" userId="1ba4283f57eb1ae9" providerId="LiveId" clId="{4AFD13CA-CC07-4578-BC7B-099B02077FE2}" dt="2024-01-09T20:49:02.183" v="478" actId="20577"/>
          <ac:spMkLst>
            <pc:docMk/>
            <pc:sldMk cId="2042684071" sldId="365"/>
            <ac:spMk id="5" creationId="{4ADB53E4-683E-E53B-11F3-1EA08BEBD746}"/>
          </ac:spMkLst>
        </pc:spChg>
        <pc:picChg chg="mod modCrop">
          <ac:chgData name="soheir stolba" userId="1ba4283f57eb1ae9" providerId="LiveId" clId="{4AFD13CA-CC07-4578-BC7B-099B02077FE2}" dt="2024-01-09T20:41:38.471" v="397" actId="1076"/>
          <ac:picMkLst>
            <pc:docMk/>
            <pc:sldMk cId="2042684071" sldId="365"/>
            <ac:picMk id="10" creationId="{7BFCF449-EAD4-A10E-F29D-64431CC0D492}"/>
          </ac:picMkLst>
        </pc:picChg>
      </pc:sldChg>
      <pc:sldChg chg="modSp mod">
        <pc:chgData name="soheir stolba" userId="1ba4283f57eb1ae9" providerId="LiveId" clId="{4AFD13CA-CC07-4578-BC7B-099B02077FE2}" dt="2024-01-09T20:39:11.578" v="339" actId="27636"/>
        <pc:sldMkLst>
          <pc:docMk/>
          <pc:sldMk cId="3118935219" sldId="369"/>
        </pc:sldMkLst>
        <pc:spChg chg="mod">
          <ac:chgData name="soheir stolba" userId="1ba4283f57eb1ae9" providerId="LiveId" clId="{4AFD13CA-CC07-4578-BC7B-099B02077FE2}" dt="2024-01-09T20:39:11.578" v="339" actId="27636"/>
          <ac:spMkLst>
            <pc:docMk/>
            <pc:sldMk cId="3118935219" sldId="369"/>
            <ac:spMk id="8" creationId="{67A0FE4B-7E34-CC0E-0891-4C9223FBB7DD}"/>
          </ac:spMkLst>
        </pc:spChg>
      </pc:sldChg>
      <pc:sldChg chg="modSp mod">
        <pc:chgData name="soheir stolba" userId="1ba4283f57eb1ae9" providerId="LiveId" clId="{4AFD13CA-CC07-4578-BC7B-099B02077FE2}" dt="2024-01-09T20:52:09.087" v="544" actId="20577"/>
        <pc:sldMkLst>
          <pc:docMk/>
          <pc:sldMk cId="2506404255" sldId="370"/>
        </pc:sldMkLst>
        <pc:spChg chg="mod">
          <ac:chgData name="soheir stolba" userId="1ba4283f57eb1ae9" providerId="LiveId" clId="{4AFD13CA-CC07-4578-BC7B-099B02077FE2}" dt="2024-01-09T20:52:09.087" v="544" actId="20577"/>
          <ac:spMkLst>
            <pc:docMk/>
            <pc:sldMk cId="2506404255" sldId="370"/>
            <ac:spMk id="7" creationId="{00F361CE-E3DB-3BD7-7E9C-11F4913511AD}"/>
          </ac:spMkLst>
        </pc:spChg>
      </pc:sldChg>
      <pc:sldChg chg="delSp modSp mod">
        <pc:chgData name="soheir stolba" userId="1ba4283f57eb1ae9" providerId="LiveId" clId="{4AFD13CA-CC07-4578-BC7B-099B02077FE2}" dt="2024-01-09T20:58:41.476" v="554" actId="403"/>
        <pc:sldMkLst>
          <pc:docMk/>
          <pc:sldMk cId="1581603824" sldId="372"/>
        </pc:sldMkLst>
        <pc:spChg chg="del">
          <ac:chgData name="soheir stolba" userId="1ba4283f57eb1ae9" providerId="LiveId" clId="{4AFD13CA-CC07-4578-BC7B-099B02077FE2}" dt="2024-01-09T20:58:12.975" v="551" actId="478"/>
          <ac:spMkLst>
            <pc:docMk/>
            <pc:sldMk cId="1581603824" sldId="372"/>
            <ac:spMk id="6" creationId="{30230CD4-A1B4-1824-B953-A8AC2F3A5369}"/>
          </ac:spMkLst>
        </pc:spChg>
        <pc:spChg chg="del">
          <ac:chgData name="soheir stolba" userId="1ba4283f57eb1ae9" providerId="LiveId" clId="{4AFD13CA-CC07-4578-BC7B-099B02077FE2}" dt="2024-01-09T20:58:08.262" v="550" actId="478"/>
          <ac:spMkLst>
            <pc:docMk/>
            <pc:sldMk cId="1581603824" sldId="372"/>
            <ac:spMk id="8" creationId="{EA7D4DBE-6A23-6E23-4644-AD93EBA80B06}"/>
          </ac:spMkLst>
        </pc:spChg>
        <pc:spChg chg="mod">
          <ac:chgData name="soheir stolba" userId="1ba4283f57eb1ae9" providerId="LiveId" clId="{4AFD13CA-CC07-4578-BC7B-099B02077FE2}" dt="2024-01-09T20:58:41.476" v="554" actId="403"/>
          <ac:spMkLst>
            <pc:docMk/>
            <pc:sldMk cId="1581603824" sldId="372"/>
            <ac:spMk id="13" creationId="{E205B217-8183-4076-A009-A93B01FC3744}"/>
          </ac:spMkLst>
        </pc:spChg>
        <pc:spChg chg="mod">
          <ac:chgData name="soheir stolba" userId="1ba4283f57eb1ae9" providerId="LiveId" clId="{4AFD13CA-CC07-4578-BC7B-099B02077FE2}" dt="2024-01-09T20:58:32.348" v="553" actId="1076"/>
          <ac:spMkLst>
            <pc:docMk/>
            <pc:sldMk cId="1581603824" sldId="372"/>
            <ac:spMk id="15" creationId="{8891D156-FB7C-4C78-B73A-E34105B8EEC6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EB018AA-DEA7-448F-AE2F-C3D13A0F02A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B87A71-96EB-4108-95A3-855A4C3601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647F05-0506-494A-8060-3F395B947DF9}" type="datetimeFigureOut">
              <a:rPr lang="en-US" smtClean="0"/>
              <a:t>2/3/2024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45591A-E83D-4F8A-B064-12B29D3154F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AF2308-535F-471C-9423-3467454C92F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61E857-36B8-43F1-9D87-FE508167BC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2314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BC0A13-3F3D-45D4-B17C-1E0ACF36A6FB}" type="datetimeFigureOut">
              <a:rPr lang="en-US" smtClean="0"/>
              <a:t>2/3/2024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AAAB6-A2C6-4A85-A3A1-98EFBA61C9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752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effectLst/>
              <a:latin typeface="Segoe UI" panose="020B0502040204020203" pitchFamily="34" charset="0"/>
            </a:endParaRPr>
          </a:p>
          <a:p>
            <a:r>
              <a:rPr lang="en-US" dirty="0"/>
              <a:t>ID=d924773e-9a16-4d6d-9803-8cb819e99682
Recipe=text_billboard
Type=TextOnly
Variant=0
FamilyID=AccentBoxWalbaum_Zero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AA36B1-75F6-458C-B388-8BC01E9857C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20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BC5C50C9-5CB7-4938-BEDF-DD2FC7529FA9}"/>
              </a:ext>
            </a:extLst>
          </p:cNvPr>
          <p:cNvSpPr/>
          <p:nvPr userDrawn="1"/>
        </p:nvSpPr>
        <p:spPr>
          <a:xfrm>
            <a:off x="1528762" y="1473243"/>
            <a:ext cx="9144000" cy="3007447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1368" y="1664208"/>
            <a:ext cx="8586216" cy="2176272"/>
          </a:xfrm>
        </p:spPr>
        <p:txBody>
          <a:bodyPr anchor="ctr">
            <a:normAutofit/>
          </a:bodyPr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87168" y="4142232"/>
            <a:ext cx="7223760" cy="685800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640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2CD68929-9BD1-4A1E-9C1E-5B980D986EC1}"/>
              </a:ext>
            </a:extLst>
          </p:cNvPr>
          <p:cNvSpPr/>
          <p:nvPr userDrawn="1"/>
        </p:nvSpPr>
        <p:spPr>
          <a:xfrm>
            <a:off x="409575" y="633619"/>
            <a:ext cx="4927413" cy="5495925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978408"/>
            <a:ext cx="4059936" cy="1106424"/>
          </a:xfrm>
        </p:spPr>
        <p:txBody>
          <a:bodyPr anchor="ctr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359152"/>
            <a:ext cx="4059936" cy="342900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9F91D62-7A39-4697-A73D-908DBA590E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61120" y="566928"/>
            <a:ext cx="2871216" cy="2340864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4">
            <a:extLst>
              <a:ext uri="{FF2B5EF4-FFF2-40B4-BE49-F238E27FC236}">
                <a16:creationId xmlns:a16="http://schemas.microsoft.com/office/drawing/2014/main" id="{687A7A61-F904-44E0-837C-FB357932BC1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843016" y="566928"/>
            <a:ext cx="2871216" cy="2340864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ED68CE-A00C-4DD9-8065-B0E3D033BC20}"/>
              </a:ext>
            </a:extLst>
          </p:cNvPr>
          <p:cNvSpPr/>
          <p:nvPr userDrawn="1"/>
        </p:nvSpPr>
        <p:spPr>
          <a:xfrm>
            <a:off x="345567" y="117043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3EDCB6-603C-4A22-80E6-232A6202452A}"/>
              </a:ext>
            </a:extLst>
          </p:cNvPr>
          <p:cNvSpPr/>
          <p:nvPr userDrawn="1"/>
        </p:nvSpPr>
        <p:spPr>
          <a:xfrm>
            <a:off x="877459" y="2121408"/>
            <a:ext cx="3958650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FBB9124E-D1EB-4540-B1E1-DF3CD388BB2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843016" y="3108960"/>
            <a:ext cx="5989320" cy="3054096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88171D0F-B23C-4DA9-9F5D-C5F480A4C5BE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905256" y="6356350"/>
            <a:ext cx="2743200" cy="365125"/>
          </a:xfrm>
        </p:spPr>
        <p:txBody>
          <a:bodyPr/>
          <a:lstStyle/>
          <a:p>
            <a:r>
              <a:rPr lang="en-US" dirty="0"/>
              <a:t>9/4/20XX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69186A5E-A88B-4AD5-8730-E1679229BB9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FDD4F609-6DE6-4637-A216-DB19D982FF1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A65A5C87-DF58-40C8-B092-1DE63DB454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971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2CD68929-9BD1-4A1E-9C1E-5B980D986EC1}"/>
              </a:ext>
            </a:extLst>
          </p:cNvPr>
          <p:cNvSpPr/>
          <p:nvPr userDrawn="1"/>
        </p:nvSpPr>
        <p:spPr>
          <a:xfrm>
            <a:off x="7324344" y="630936"/>
            <a:ext cx="4517136" cy="5495925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0" y="978408"/>
            <a:ext cx="3721608" cy="1106424"/>
          </a:xfrm>
        </p:spPr>
        <p:txBody>
          <a:bodyPr anchor="ctr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9F91D62-7A39-4697-A73D-908DBA590E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67328" y="630936"/>
            <a:ext cx="3246120" cy="2688336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4">
            <a:extLst>
              <a:ext uri="{FF2B5EF4-FFF2-40B4-BE49-F238E27FC236}">
                <a16:creationId xmlns:a16="http://schemas.microsoft.com/office/drawing/2014/main" id="{687A7A61-F904-44E0-837C-FB357932BC1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1480" y="630936"/>
            <a:ext cx="3246120" cy="2688336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ED68CE-A00C-4DD9-8065-B0E3D033BC20}"/>
              </a:ext>
            </a:extLst>
          </p:cNvPr>
          <p:cNvSpPr/>
          <p:nvPr userDrawn="1"/>
        </p:nvSpPr>
        <p:spPr>
          <a:xfrm>
            <a:off x="7260336" y="1179576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FBB9124E-D1EB-4540-B1E1-DF3CD388BB2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1480" y="3438144"/>
            <a:ext cx="3246120" cy="2688336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88171D0F-B23C-4DA9-9F5D-C5F480A4C5BE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905256" y="6356350"/>
            <a:ext cx="2743200" cy="365125"/>
          </a:xfrm>
        </p:spPr>
        <p:txBody>
          <a:bodyPr/>
          <a:lstStyle/>
          <a:p>
            <a:r>
              <a:rPr lang="en-US" dirty="0"/>
              <a:t>9/4/20XX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69186A5E-A88B-4AD5-8730-E1679229BB9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FDD4F609-6DE6-4637-A216-DB19D982FF1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A65A5C87-DF58-40C8-B092-1DE63DB4547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5280B1-DD77-4ADB-A6FC-71309BCB66E1}"/>
              </a:ext>
            </a:extLst>
          </p:cNvPr>
          <p:cNvSpPr/>
          <p:nvPr userDrawn="1"/>
        </p:nvSpPr>
        <p:spPr>
          <a:xfrm>
            <a:off x="7792216" y="2185416"/>
            <a:ext cx="3683187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6B8374DB-2C54-426F-9768-7B838BE1F98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767328" y="3438144"/>
            <a:ext cx="3246120" cy="2688336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0D33A8D-B0BB-4920-AAC4-6EE9952AA55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772400" y="3099816"/>
            <a:ext cx="3721100" cy="447675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FC2F80E1-DA5D-4EBA-BDBC-FFD24776ED0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772400" y="4215384"/>
            <a:ext cx="3721100" cy="447675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536A3E74-5D94-4FE5-A5F8-7DA032AD48A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772400" y="5321808"/>
            <a:ext cx="3721100" cy="447675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14">
            <a:extLst>
              <a:ext uri="{FF2B5EF4-FFF2-40B4-BE49-F238E27FC236}">
                <a16:creationId xmlns:a16="http://schemas.microsoft.com/office/drawing/2014/main" id="{A36D2011-9E99-44AA-8612-4EEBAAA5D03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772400" y="2532888"/>
            <a:ext cx="457200" cy="457200"/>
          </a:xfrm>
        </p:spPr>
        <p:txBody>
          <a:bodyPr anchor="ctr"/>
          <a:lstStyle>
            <a:lvl1pPr algn="ctr">
              <a:buNone/>
              <a:defRPr sz="9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4" name="Picture Placeholder 14">
            <a:extLst>
              <a:ext uri="{FF2B5EF4-FFF2-40B4-BE49-F238E27FC236}">
                <a16:creationId xmlns:a16="http://schemas.microsoft.com/office/drawing/2014/main" id="{80B0958E-0709-4604-ADAF-A6137275F31B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772400" y="3630168"/>
            <a:ext cx="457200" cy="457200"/>
          </a:xfrm>
        </p:spPr>
        <p:txBody>
          <a:bodyPr anchor="ctr"/>
          <a:lstStyle>
            <a:lvl1pPr algn="ctr">
              <a:buNone/>
              <a:defRPr sz="9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5" name="Picture Placeholder 14">
            <a:extLst>
              <a:ext uri="{FF2B5EF4-FFF2-40B4-BE49-F238E27FC236}">
                <a16:creationId xmlns:a16="http://schemas.microsoft.com/office/drawing/2014/main" id="{F4A09204-1398-472F-B713-0AD49188773D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772400" y="4754880"/>
            <a:ext cx="457200" cy="457200"/>
          </a:xfrm>
        </p:spPr>
        <p:txBody>
          <a:bodyPr anchor="ctr"/>
          <a:lstStyle>
            <a:lvl1pPr algn="ctr">
              <a:buNone/>
              <a:defRPr sz="900"/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34393436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 userDrawn="1"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9/4/20XX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9944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9/4/20XX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3778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r>
              <a:rPr lang="en-US" dirty="0"/>
              <a:t>9/4/20XX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2245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r>
              <a:rPr lang="en-US" dirty="0"/>
              <a:t>9/4/20XX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248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4064" y="1078992"/>
            <a:ext cx="6272784" cy="1536192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4064" y="3355848"/>
            <a:ext cx="6272784" cy="2825496"/>
          </a:xfrm>
        </p:spPr>
        <p:txBody>
          <a:bodyPr/>
          <a:lstStyle>
            <a:lvl1pPr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5256" y="6356350"/>
            <a:ext cx="2743200" cy="365125"/>
          </a:xfrm>
        </p:spPr>
        <p:txBody>
          <a:bodyPr/>
          <a:lstStyle/>
          <a:p>
            <a:r>
              <a:rPr lang="en-US" dirty="0"/>
              <a:t>9/4/20XX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1648" y="6356350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A65A5C87-DF58-40C8-B092-1DE63DB4547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EEEC07-DA87-4415-8D6B-72E1B2686535}"/>
              </a:ext>
            </a:extLst>
          </p:cNvPr>
          <p:cNvSpPr/>
          <p:nvPr userDrawn="1"/>
        </p:nvSpPr>
        <p:spPr>
          <a:xfrm rot="5400000">
            <a:off x="5317960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C47E32-D289-4A1B-A3C7-A355CD5572E8}"/>
              </a:ext>
            </a:extLst>
          </p:cNvPr>
          <p:cNvSpPr/>
          <p:nvPr userDrawn="1"/>
        </p:nvSpPr>
        <p:spPr>
          <a:xfrm>
            <a:off x="5099266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9F91D62-7A39-4697-A73D-908DBA590E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603504"/>
            <a:ext cx="4050792" cy="557784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587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72784" cy="1536192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3355848"/>
            <a:ext cx="6272784" cy="2825496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05272" y="6356350"/>
            <a:ext cx="1280160" cy="365125"/>
          </a:xfrm>
        </p:spPr>
        <p:txBody>
          <a:bodyPr/>
          <a:lstStyle/>
          <a:p>
            <a:fld id="{A65A5C87-DF58-40C8-B092-1DE63DB4547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EEEC07-DA87-4415-8D6B-72E1B2686535}"/>
              </a:ext>
            </a:extLst>
          </p:cNvPr>
          <p:cNvSpPr/>
          <p:nvPr userDrawn="1"/>
        </p:nvSpPr>
        <p:spPr>
          <a:xfrm rot="5400000">
            <a:off x="850392" y="36576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9F91D62-7A39-4697-A73D-908DBA590E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80960" y="4352544"/>
            <a:ext cx="4507992" cy="2505456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4">
            <a:extLst>
              <a:ext uri="{FF2B5EF4-FFF2-40B4-BE49-F238E27FC236}">
                <a16:creationId xmlns:a16="http://schemas.microsoft.com/office/drawing/2014/main" id="{687A7A61-F904-44E0-837C-FB357932BC1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80960" y="0"/>
            <a:ext cx="4507992" cy="4123944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FA3CC7-31ED-4E5A-87A6-AA1D8F4251FC}"/>
              </a:ext>
            </a:extLst>
          </p:cNvPr>
          <p:cNvSpPr/>
          <p:nvPr userDrawn="1"/>
        </p:nvSpPr>
        <p:spPr>
          <a:xfrm>
            <a:off x="621792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178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B541A812-4D3F-4D65-BA64-BA64E37F2C1D}"/>
              </a:ext>
            </a:extLst>
          </p:cNvPr>
          <p:cNvSpPr/>
          <p:nvPr userDrawn="1"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7013448" cy="2990088"/>
          </a:xfrm>
        </p:spPr>
        <p:txBody>
          <a:bodyPr anchor="ctr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13648" y="1938528"/>
            <a:ext cx="2688336" cy="2990088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16BBE9-8A9C-450B-A235-677945C7ED44}"/>
              </a:ext>
            </a:extLst>
          </p:cNvPr>
          <p:cNvSpPr/>
          <p:nvPr userDrawn="1"/>
        </p:nvSpPr>
        <p:spPr>
          <a:xfrm>
            <a:off x="609084" y="2965074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55E7BF-3629-4C02-98DF-CFC1C93CE036}"/>
              </a:ext>
            </a:extLst>
          </p:cNvPr>
          <p:cNvSpPr/>
          <p:nvPr userDrawn="1"/>
        </p:nvSpPr>
        <p:spPr>
          <a:xfrm rot="5400000">
            <a:off x="7360539" y="3424428"/>
            <a:ext cx="2103120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540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 userDrawn="1"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01852" y="6356350"/>
            <a:ext cx="2743200" cy="365125"/>
          </a:xfrm>
        </p:spPr>
        <p:txBody>
          <a:bodyPr/>
          <a:lstStyle/>
          <a:p>
            <a:r>
              <a:rPr lang="en-US" dirty="0"/>
              <a:t>9/4/20XX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A65A5C87-DF58-40C8-B092-1DE63DB454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869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673635DF-99E4-4A0C-A272-D9FF87695DE7}"/>
              </a:ext>
            </a:extLst>
          </p:cNvPr>
          <p:cNvSpPr/>
          <p:nvPr userDrawn="1"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90C76F-6331-4485-AA5B-D61483481F68}"/>
              </a:ext>
            </a:extLst>
          </p:cNvPr>
          <p:cNvSpPr/>
          <p:nvPr userDrawn="1"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CB2BA4C-9ADA-41DB-B758-9E3CFECDF5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5256" y="6356350"/>
            <a:ext cx="2743200" cy="365125"/>
          </a:xfrm>
        </p:spPr>
        <p:txBody>
          <a:bodyPr/>
          <a:lstStyle/>
          <a:p>
            <a:r>
              <a:rPr lang="en-US" dirty="0"/>
              <a:t>9/4/20XX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0957ADB-410A-48BE-AA95-3A708314B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112591B-8032-4FDF-9B26-8F505642C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A65A5C87-DF58-40C8-B092-1DE63DB454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52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42F4163-FF9F-453F-99BB-82B8FDB0A1F9}"/>
              </a:ext>
            </a:extLst>
          </p:cNvPr>
          <p:cNvSpPr/>
          <p:nvPr userDrawn="1"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9F91D62-7A39-4697-A73D-908DBA590EF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422392" y="2798064"/>
            <a:ext cx="1463040" cy="148132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0" name="Picture Placeholder 14">
            <a:extLst>
              <a:ext uri="{FF2B5EF4-FFF2-40B4-BE49-F238E27FC236}">
                <a16:creationId xmlns:a16="http://schemas.microsoft.com/office/drawing/2014/main" id="{687A7A61-F904-44E0-837C-FB357932BC1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76072" y="2798064"/>
            <a:ext cx="1463040" cy="148132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6B8374DB-2C54-426F-9768-7B838BE1F98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845552" y="2798064"/>
            <a:ext cx="1463040" cy="148132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6763C05-47FB-4725-A20D-066889246220}"/>
              </a:ext>
            </a:extLst>
          </p:cNvPr>
          <p:cNvSpPr/>
          <p:nvPr userDrawn="1"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9EDC39EC-C00D-4DE8-8828-E0E5AD579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2" name="Picture Placeholder 14">
            <a:extLst>
              <a:ext uri="{FF2B5EF4-FFF2-40B4-BE49-F238E27FC236}">
                <a16:creationId xmlns:a16="http://schemas.microsoft.com/office/drawing/2014/main" id="{AC393A50-B0FA-44B0-850A-6E748DECA20A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2999232" y="2798064"/>
            <a:ext cx="1463040" cy="148132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3" name="Picture Placeholder 14">
            <a:extLst>
              <a:ext uri="{FF2B5EF4-FFF2-40B4-BE49-F238E27FC236}">
                <a16:creationId xmlns:a16="http://schemas.microsoft.com/office/drawing/2014/main" id="{C19D18E3-AE27-4902-A5E1-1E388C8CA886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10268712" y="2798064"/>
            <a:ext cx="1463040" cy="148132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C4A1E4D4-19E0-496B-BBAF-99A720781C00}"/>
              </a:ext>
            </a:extLst>
          </p:cNvPr>
          <p:cNvSpPr>
            <a:spLocks noGrp="1"/>
          </p:cNvSpPr>
          <p:nvPr>
            <p:ph type="dt" sz="half" idx="32"/>
          </p:nvPr>
        </p:nvSpPr>
        <p:spPr>
          <a:xfrm>
            <a:off x="905256" y="6356350"/>
            <a:ext cx="2743200" cy="365125"/>
          </a:xfrm>
        </p:spPr>
        <p:txBody>
          <a:bodyPr/>
          <a:lstStyle/>
          <a:p>
            <a:r>
              <a:rPr lang="en-US" dirty="0"/>
              <a:t>9/4/20XX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0281C10-EAAA-4F45-8CC9-87F9F9116C21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89175D6-43FD-42A2-8595-893FC3BFCDF6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A65A5C87-DF58-40C8-B092-1DE63DB4547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28F74B10-F76D-4BBB-A284-01D5A0DF8BC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431536" y="4489704"/>
            <a:ext cx="1462088" cy="649288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BD245DC2-6D7B-4AEE-B8EE-0D0E473AFFF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845552" y="4489704"/>
            <a:ext cx="1462088" cy="649288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28069EAF-8C82-49CC-8A38-2ACAD26F7DE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268712" y="4489704"/>
            <a:ext cx="1462088" cy="649288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DAA3B1CD-59B3-4B73-B91A-88CED1D8FDD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94360" y="4489704"/>
            <a:ext cx="1462088" cy="649288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</p:txBody>
      </p:sp>
      <p:sp>
        <p:nvSpPr>
          <p:cNvPr id="41" name="Text Placeholder 35">
            <a:extLst>
              <a:ext uri="{FF2B5EF4-FFF2-40B4-BE49-F238E27FC236}">
                <a16:creationId xmlns:a16="http://schemas.microsoft.com/office/drawing/2014/main" id="{C1FED6B0-DEB7-46E3-8038-FE6788AC24A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008376" y="4489704"/>
            <a:ext cx="1462088" cy="649288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31511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spcBef>
                <a:spcPts val="1000"/>
              </a:spcBef>
              <a:defRPr sz="18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800"/>
            </a:lvl3pPr>
            <a:lvl4pPr>
              <a:spcBef>
                <a:spcPts val="1000"/>
              </a:spcBef>
              <a:defRPr sz="1800"/>
            </a:lvl4pPr>
            <a:lvl5pPr>
              <a:spcBef>
                <a:spcPts val="10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spcBef>
                <a:spcPts val="1000"/>
              </a:spcBef>
              <a:defRPr sz="18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800"/>
            </a:lvl3pPr>
            <a:lvl4pPr>
              <a:spcBef>
                <a:spcPts val="1000"/>
              </a:spcBef>
              <a:defRPr sz="1800"/>
            </a:lvl4pPr>
            <a:lvl5pPr>
              <a:spcBef>
                <a:spcPts val="10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5256" y="6356350"/>
            <a:ext cx="2743200" cy="365125"/>
          </a:xfrm>
        </p:spPr>
        <p:txBody>
          <a:bodyPr/>
          <a:lstStyle/>
          <a:p>
            <a:r>
              <a:rPr lang="en-US" dirty="0"/>
              <a:t>9/4/20XX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A65A5C87-DF58-40C8-B092-1DE63DB454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934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 userDrawn="1"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6072" y="2372650"/>
            <a:ext cx="329184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6072" y="3203688"/>
            <a:ext cx="3291840" cy="2968512"/>
          </a:xfrm>
        </p:spPr>
        <p:txBody>
          <a:bodyPr/>
          <a:lstStyle>
            <a:lvl1pPr>
              <a:spcBef>
                <a:spcPts val="1000"/>
              </a:spcBef>
              <a:defRPr sz="18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800"/>
            </a:lvl3pPr>
            <a:lvl4pPr>
              <a:spcBef>
                <a:spcPts val="1000"/>
              </a:spcBef>
              <a:defRPr sz="1800"/>
            </a:lvl4pPr>
            <a:lvl5pPr>
              <a:spcBef>
                <a:spcPts val="10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07992" y="2372650"/>
            <a:ext cx="329184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07992" y="3203687"/>
            <a:ext cx="3291840" cy="2968511"/>
          </a:xfrm>
        </p:spPr>
        <p:txBody>
          <a:bodyPr/>
          <a:lstStyle>
            <a:lvl1pPr>
              <a:spcBef>
                <a:spcPts val="1000"/>
              </a:spcBef>
              <a:defRPr sz="18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800"/>
            </a:lvl3pPr>
            <a:lvl4pPr>
              <a:spcBef>
                <a:spcPts val="1000"/>
              </a:spcBef>
              <a:defRPr sz="1800"/>
            </a:lvl4pPr>
            <a:lvl5pPr>
              <a:spcBef>
                <a:spcPts val="10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5256" y="6356350"/>
            <a:ext cx="2743200" cy="365125"/>
          </a:xfrm>
        </p:spPr>
        <p:txBody>
          <a:bodyPr/>
          <a:lstStyle/>
          <a:p>
            <a:r>
              <a:rPr lang="en-US" dirty="0"/>
              <a:t>9/4/20XX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A65A5C87-DF58-40C8-B092-1DE63DB4547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CE04853A-B5A7-418B-B49F-E718136614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39912" y="2372650"/>
            <a:ext cx="329184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D08E5547-BBB9-4D87-A012-6BC6B133086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439912" y="3203687"/>
            <a:ext cx="3291840" cy="2968511"/>
          </a:xfrm>
        </p:spPr>
        <p:txBody>
          <a:bodyPr/>
          <a:lstStyle>
            <a:lvl1pPr>
              <a:spcBef>
                <a:spcPts val="1000"/>
              </a:spcBef>
              <a:defRPr sz="18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800"/>
            </a:lvl3pPr>
            <a:lvl4pPr>
              <a:spcBef>
                <a:spcPts val="1000"/>
              </a:spcBef>
              <a:defRPr sz="1800"/>
            </a:lvl4pPr>
            <a:lvl5pPr>
              <a:spcBef>
                <a:spcPts val="10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261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9/4/20XX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A5C87-DF58-40C8-B092-1DE63DB454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134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30" r:id="rId2"/>
    <p:sldLayoutId id="2147483731" r:id="rId3"/>
    <p:sldLayoutId id="2147483723" r:id="rId4"/>
    <p:sldLayoutId id="2147483722" r:id="rId5"/>
    <p:sldLayoutId id="2147483732" r:id="rId6"/>
    <p:sldLayoutId id="2147483736" r:id="rId7"/>
    <p:sldLayoutId id="2147483725" r:id="rId8"/>
    <p:sldLayoutId id="2147483733" r:id="rId9"/>
    <p:sldLayoutId id="2147483734" r:id="rId10"/>
    <p:sldLayoutId id="2147483735" r:id="rId11"/>
    <p:sldLayoutId id="2147483726" r:id="rId12"/>
    <p:sldLayoutId id="2147483727" r:id="rId13"/>
    <p:sldLayoutId id="2147483728" r:id="rId14"/>
    <p:sldLayoutId id="2147483729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D9D20-B4BB-42AA-8DDD-68CC9F1D95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1368" y="1664208"/>
            <a:ext cx="8586216" cy="1879092"/>
          </a:xfrm>
        </p:spPr>
        <p:txBody>
          <a:bodyPr/>
          <a:lstStyle/>
          <a:p>
            <a:r>
              <a:rPr lang="en-US" dirty="0"/>
              <a:t>Updates from 2023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9E8FDB-60EE-45AE-BB89-9A561A61C2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82596" y="3429000"/>
            <a:ext cx="7223760" cy="685800"/>
          </a:xfrm>
        </p:spPr>
        <p:txBody>
          <a:bodyPr>
            <a:normAutofit fontScale="92500"/>
          </a:bodyPr>
          <a:lstStyle/>
          <a:p>
            <a:r>
              <a:rPr lang="en-US" dirty="0"/>
              <a:t>The SHARE Institute’s Annual Board Meeting</a:t>
            </a:r>
          </a:p>
        </p:txBody>
      </p:sp>
      <p:pic>
        <p:nvPicPr>
          <p:cNvPr id="5" name="Picture 4" descr="A person walking in a field&#10;&#10;Description automatically generated">
            <a:extLst>
              <a:ext uri="{FF2B5EF4-FFF2-40B4-BE49-F238E27FC236}">
                <a16:creationId xmlns:a16="http://schemas.microsoft.com/office/drawing/2014/main" id="{752BC001-7AC4-4C42-6F13-C7D1672AA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64919"/>
            <a:ext cx="12192000" cy="169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3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86E25BB-58A9-CD0F-91DB-74138C40081F}"/>
              </a:ext>
            </a:extLst>
          </p:cNvPr>
          <p:cNvSpPr txBox="1"/>
          <p:nvPr/>
        </p:nvSpPr>
        <p:spPr>
          <a:xfrm>
            <a:off x="405425" y="804664"/>
            <a:ext cx="58088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Shapes Lives International, Ghana – Jennifer Bowl:</a:t>
            </a:r>
          </a:p>
          <a:p>
            <a:endParaRPr lang="en-US" dirty="0"/>
          </a:p>
          <a:p>
            <a:r>
              <a:rPr lang="en-US" dirty="0"/>
              <a:t>20 women were trained in market-level pig-rearing techniques with the goal of increasing their incomes. </a:t>
            </a:r>
          </a:p>
          <a:p>
            <a:endParaRPr lang="en-US" dirty="0"/>
          </a:p>
          <a:p>
            <a:r>
              <a:rPr lang="en-US" dirty="0"/>
              <a:t>The women learned to select better breeds and identify qualities of feed and bedding for the pigs.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F361CE-E3DB-3BD7-7E9C-11F4913511AD}"/>
              </a:ext>
            </a:extLst>
          </p:cNvPr>
          <p:cNvSpPr txBox="1"/>
          <p:nvPr/>
        </p:nvSpPr>
        <p:spPr>
          <a:xfrm>
            <a:off x="6544434" y="3792535"/>
            <a:ext cx="53040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HWA, Uganda – Paula Christopher:</a:t>
            </a:r>
          </a:p>
          <a:p>
            <a:endParaRPr lang="en-US" dirty="0"/>
          </a:p>
          <a:p>
            <a:r>
              <a:rPr lang="en-US" dirty="0"/>
              <a:t>30 vulnerable young mothers were trained to make and market wedding cakes and street foods. </a:t>
            </a:r>
          </a:p>
          <a:p>
            <a:endParaRPr lang="en-US" dirty="0"/>
          </a:p>
          <a:p>
            <a:r>
              <a:rPr lang="en-US" dirty="0"/>
              <a:t>The beneficiaries tripled their incomes within a month of participating in the project.</a:t>
            </a:r>
          </a:p>
        </p:txBody>
      </p:sp>
      <p:pic>
        <p:nvPicPr>
          <p:cNvPr id="9" name="Picture 8" descr="A group of people wearing white aprons and masks&#10;&#10;Description automatically generated">
            <a:extLst>
              <a:ext uri="{FF2B5EF4-FFF2-40B4-BE49-F238E27FC236}">
                <a16:creationId xmlns:a16="http://schemas.microsoft.com/office/drawing/2014/main" id="{63E03FBA-0309-974D-0CB2-BD7EE33F70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52" t="10145" r="15061" b="32753"/>
          <a:stretch/>
        </p:blipFill>
        <p:spPr>
          <a:xfrm>
            <a:off x="6679406" y="575187"/>
            <a:ext cx="5034072" cy="2725952"/>
          </a:xfrm>
          <a:prstGeom prst="rect">
            <a:avLst/>
          </a:prstGeom>
        </p:spPr>
      </p:pic>
      <p:pic>
        <p:nvPicPr>
          <p:cNvPr id="11" name="Picture 10" descr="Pigs in a cage with metal bars&#10;&#10;Description automatically generated">
            <a:extLst>
              <a:ext uri="{FF2B5EF4-FFF2-40B4-BE49-F238E27FC236}">
                <a16:creationId xmlns:a16="http://schemas.microsoft.com/office/drawing/2014/main" id="{E7EF85D8-750A-FA57-BDEB-DE7DD680EB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821"/>
          <a:stretch/>
        </p:blipFill>
        <p:spPr>
          <a:xfrm>
            <a:off x="414131" y="3583532"/>
            <a:ext cx="5304017" cy="272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4042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C9A9DA9-7DC8-488B-A882-123947B0F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6838569" cy="5495925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0E40AD-6A3A-F72C-F30F-D7994173638D}"/>
              </a:ext>
            </a:extLst>
          </p:cNvPr>
          <p:cNvSpPr txBox="1"/>
          <p:nvPr/>
        </p:nvSpPr>
        <p:spPr>
          <a:xfrm>
            <a:off x="775484" y="870857"/>
            <a:ext cx="6318611" cy="1106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latin typeface="+mj-lt"/>
                <a:ea typeface="+mj-ea"/>
                <a:cs typeface="+mj-cs"/>
              </a:rPr>
              <a:t>Geilan Toppozada – WACD, Uganda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1300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8" y="2093976"/>
            <a:ext cx="5846683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1B143A-0587-830C-F87C-89EB617CCFD6}"/>
              </a:ext>
            </a:extLst>
          </p:cNvPr>
          <p:cNvSpPr txBox="1"/>
          <p:nvPr/>
        </p:nvSpPr>
        <p:spPr>
          <a:xfrm>
            <a:off x="666431" y="2526512"/>
            <a:ext cx="6340878" cy="24794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30 women were trained to grow, cook, and market oyster mushrooms. </a:t>
            </a:r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From the extra income, some beneficiaries were able to pay their children's school fees.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Others used the extra income to support their families.</a:t>
            </a:r>
          </a:p>
        </p:txBody>
      </p:sp>
      <p:pic>
        <p:nvPicPr>
          <p:cNvPr id="8" name="Picture 7" descr="A person holding a watering can next to a person&#10;&#10;Description automatically generated">
            <a:extLst>
              <a:ext uri="{FF2B5EF4-FFF2-40B4-BE49-F238E27FC236}">
                <a16:creationId xmlns:a16="http://schemas.microsoft.com/office/drawing/2014/main" id="{C9F77B53-21F0-1E03-13B7-07F315F5A9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32" t="7675"/>
          <a:stretch/>
        </p:blipFill>
        <p:spPr>
          <a:xfrm>
            <a:off x="8305940" y="951410"/>
            <a:ext cx="2776189" cy="495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1802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71A784BF-09DB-448D-99FC-B49DFC660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917859B3-4C91-478D-929D-BB6433F90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E209E4-B947-4446-AD42-C1B3A0C1F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35052"/>
            <a:ext cx="3093720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 dirty="0"/>
              <a:t>New Organizations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A06B5B0-B9BD-DD84-119C-33E7B013E2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57" r="3757"/>
          <a:stretch/>
        </p:blipFill>
        <p:spPr>
          <a:xfrm>
            <a:off x="1456861" y="0"/>
            <a:ext cx="4120896" cy="41975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6C2AB1A-C320-5C13-0354-B6BA44540C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397" r="20397"/>
          <a:stretch/>
        </p:blipFill>
        <p:spPr>
          <a:xfrm>
            <a:off x="6614244" y="0"/>
            <a:ext cx="4120895" cy="4197563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6283FBD2-A663-469F-855C-06D86E3C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A1279FC-7441-4E55-B082-2774E6316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403092" y="5258990"/>
            <a:ext cx="1463040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D88E8B5-C20C-47A1-9C22-B545284DA4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03046" y="4289192"/>
            <a:ext cx="3212592" cy="1895798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>
              <a:lnSpc>
                <a:spcPct val="200000"/>
              </a:lnSpc>
            </a:pPr>
            <a:r>
              <a:rPr lang="en-US" dirty="0"/>
              <a:t>Ray Hope, Kenya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dirty="0"/>
              <a:t>Ndekanga, Kenya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dirty="0"/>
              <a:t>My Brother’s Keeper, Ghana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dirty="0"/>
              <a:t>Uriama, Uganda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F1B3E4B-FEBB-A6DA-ED95-31DA759A8278}"/>
              </a:ext>
            </a:extLst>
          </p:cNvPr>
          <p:cNvSpPr txBox="1"/>
          <p:nvPr/>
        </p:nvSpPr>
        <p:spPr>
          <a:xfrm>
            <a:off x="8486764" y="4201550"/>
            <a:ext cx="3705236" cy="1989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Kakere, Uganda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HWA, Uganda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WACD, Uganda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CHIREHO, Malawi</a:t>
            </a:r>
          </a:p>
        </p:txBody>
      </p:sp>
    </p:spTree>
    <p:extLst>
      <p:ext uri="{BB962C8B-B14F-4D97-AF65-F5344CB8AC3E}">
        <p14:creationId xmlns:p14="http://schemas.microsoft.com/office/powerpoint/2010/main" val="26168760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2C9A9DA9-7DC8-488B-A882-123947B0F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6838569" cy="5495925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88ACE6-6D9C-95D5-79C2-D09A98CB3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6" y="978619"/>
            <a:ext cx="5991244" cy="11064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/>
              <a:t>Ray Hope, Kenya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1300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8" y="2093976"/>
            <a:ext cx="5846683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530954-FCBA-2EBE-FCF2-DF3CB6493856}"/>
              </a:ext>
            </a:extLst>
          </p:cNvPr>
          <p:cNvSpPr txBox="1"/>
          <p:nvPr/>
        </p:nvSpPr>
        <p:spPr>
          <a:xfrm>
            <a:off x="653349" y="2618841"/>
            <a:ext cx="6294899" cy="28290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000" dirty="0">
                <a:effectLst/>
              </a:rPr>
              <a:t>20 refugee women were trained in effective communication skills, marketing, and soap-making.</a:t>
            </a:r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effectLst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000" dirty="0">
                <a:effectLst/>
              </a:rPr>
              <a:t>The case studies indicated </a:t>
            </a:r>
            <a:r>
              <a:rPr lang="en-US" sz="2000" dirty="0"/>
              <a:t>a dramatic increase in income </a:t>
            </a:r>
            <a:r>
              <a:rPr lang="en-US" sz="2000" dirty="0">
                <a:effectLst/>
              </a:rPr>
              <a:t>for the beneficiaries.</a:t>
            </a:r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Content Placeholder 7" descr="A group of people in a room&#10;&#10;Description automatically generated">
            <a:extLst>
              <a:ext uri="{FF2B5EF4-FFF2-40B4-BE49-F238E27FC236}">
                <a16:creationId xmlns:a16="http://schemas.microsoft.com/office/drawing/2014/main" id="{BA833290-039E-096E-29DD-2A1FAF606C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3812"/>
          <a:stretch/>
        </p:blipFill>
        <p:spPr>
          <a:xfrm>
            <a:off x="7795624" y="1538038"/>
            <a:ext cx="3848895" cy="390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0827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6988F-A757-BBDB-EAE6-FF87A55F6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Ndekanga Support Self-Help Group, Kenya</a:t>
            </a:r>
          </a:p>
        </p:txBody>
      </p:sp>
      <p:pic>
        <p:nvPicPr>
          <p:cNvPr id="8" name="Content Placeholder 7" descr="A person sewing on a sewing machine&#10;&#10;Description automatically generated">
            <a:extLst>
              <a:ext uri="{FF2B5EF4-FFF2-40B4-BE49-F238E27FC236}">
                <a16:creationId xmlns:a16="http://schemas.microsoft.com/office/drawing/2014/main" id="{BAC52029-786D-7173-86E7-50E6F16F8F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1094"/>
          <a:stretch/>
        </p:blipFill>
        <p:spPr>
          <a:xfrm>
            <a:off x="8168410" y="2366040"/>
            <a:ext cx="3486315" cy="3694112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2E3C4A-0A59-AB62-2F8F-6CB7301D7011}"/>
              </a:ext>
            </a:extLst>
          </p:cNvPr>
          <p:cNvSpPr txBox="1"/>
          <p:nvPr/>
        </p:nvSpPr>
        <p:spPr>
          <a:xfrm>
            <a:off x="331070" y="2628046"/>
            <a:ext cx="763505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10 women received small-business training and loans to create their own small businesses, which included: </a:t>
            </a:r>
          </a:p>
          <a:p>
            <a:r>
              <a:rPr lang="en-US" sz="2000" dirty="0"/>
              <a:t>	- grocery sales </a:t>
            </a:r>
          </a:p>
          <a:p>
            <a:r>
              <a:rPr lang="en-US" sz="2000" dirty="0"/>
              <a:t>	- tailoring </a:t>
            </a:r>
          </a:p>
          <a:p>
            <a:r>
              <a:rPr lang="en-US" sz="2000" dirty="0"/>
              <a:t>	- selling clothing, cereals etc. </a:t>
            </a:r>
          </a:p>
          <a:p>
            <a:endParaRPr lang="en-US" sz="2000" dirty="0"/>
          </a:p>
          <a:p>
            <a:r>
              <a:rPr lang="en-US" sz="2000" dirty="0"/>
              <a:t>The women doubled their incomes and repaid 90% of the loans. This repayment allows the project to be self-sustaining, as loans can be given to a new batch of beneficiaries.</a:t>
            </a:r>
          </a:p>
        </p:txBody>
      </p:sp>
    </p:spTree>
    <p:extLst>
      <p:ext uri="{BB962C8B-B14F-4D97-AF65-F5344CB8AC3E}">
        <p14:creationId xmlns:p14="http://schemas.microsoft.com/office/powerpoint/2010/main" val="37509108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6988F-A757-BBDB-EAE6-FF87A55F6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Brother’s Keeper, Ghana</a:t>
            </a:r>
          </a:p>
        </p:txBody>
      </p:sp>
      <p:pic>
        <p:nvPicPr>
          <p:cNvPr id="8" name="Content Placeholder 7" descr="A group of people working in a field&#10;&#10;Description automatically generated">
            <a:extLst>
              <a:ext uri="{FF2B5EF4-FFF2-40B4-BE49-F238E27FC236}">
                <a16:creationId xmlns:a16="http://schemas.microsoft.com/office/drawing/2014/main" id="{C11B9F28-1780-E85D-D3EE-F1FF335D04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243"/>
          <a:stretch/>
        </p:blipFill>
        <p:spPr>
          <a:xfrm>
            <a:off x="6629400" y="2367488"/>
            <a:ext cx="5006920" cy="3726123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965B6A7-E564-38F4-780D-C089098648D4}"/>
              </a:ext>
            </a:extLst>
          </p:cNvPr>
          <p:cNvSpPr txBox="1"/>
          <p:nvPr/>
        </p:nvSpPr>
        <p:spPr>
          <a:xfrm>
            <a:off x="403413" y="2697788"/>
            <a:ext cx="61184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30 male and 62 female juvenile delinquents were mentored in handling life after imprisonment. </a:t>
            </a:r>
          </a:p>
          <a:p>
            <a:endParaRPr lang="en-US" sz="2000" dirty="0"/>
          </a:p>
          <a:p>
            <a:r>
              <a:rPr lang="en-US" sz="2000" dirty="0"/>
              <a:t>Volunteer Lawyer was procured to advocate for service and therapy for youth instead of jail time.</a:t>
            </a:r>
          </a:p>
          <a:p>
            <a:endParaRPr lang="en-US" sz="2000" dirty="0"/>
          </a:p>
          <a:p>
            <a:r>
              <a:rPr lang="en-US" sz="2000" dirty="0"/>
              <a:t>The goal of the project was to prevent rearrests by giving the beneficiaries marketable agricultural training.</a:t>
            </a:r>
          </a:p>
        </p:txBody>
      </p:sp>
    </p:spTree>
    <p:extLst>
      <p:ext uri="{BB962C8B-B14F-4D97-AF65-F5344CB8AC3E}">
        <p14:creationId xmlns:p14="http://schemas.microsoft.com/office/powerpoint/2010/main" val="37074829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6988F-A757-BBDB-EAE6-FF87A55F6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Kanam Women’s Initiative, Kenya</a:t>
            </a:r>
          </a:p>
        </p:txBody>
      </p:sp>
      <p:pic>
        <p:nvPicPr>
          <p:cNvPr id="8" name="Content Placeholder 7" descr="A group of people in a garden&#10;&#10;Description automatically generated">
            <a:extLst>
              <a:ext uri="{FF2B5EF4-FFF2-40B4-BE49-F238E27FC236}">
                <a16:creationId xmlns:a16="http://schemas.microsoft.com/office/drawing/2014/main" id="{EF36492F-1A78-4373-3BDB-8A27AB63D4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881"/>
          <a:stretch/>
        </p:blipFill>
        <p:spPr>
          <a:xfrm>
            <a:off x="6446520" y="2358805"/>
            <a:ext cx="5238455" cy="3694112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75C37F-4B9D-D404-5AB4-41B74121AD5E}"/>
              </a:ext>
            </a:extLst>
          </p:cNvPr>
          <p:cNvSpPr txBox="1"/>
          <p:nvPr/>
        </p:nvSpPr>
        <p:spPr>
          <a:xfrm>
            <a:off x="507025" y="2805477"/>
            <a:ext cx="569260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effectLst/>
              </a:rPr>
              <a:t>20 teen mothers and reformed sex-workers were trained </a:t>
            </a:r>
            <a:r>
              <a:rPr lang="en-US" sz="2000" dirty="0"/>
              <a:t>in</a:t>
            </a:r>
            <a:r>
              <a:rPr lang="en-US" sz="2000" dirty="0">
                <a:effectLst/>
              </a:rPr>
              <a:t> climate-smart agriculture</a:t>
            </a:r>
            <a:r>
              <a:rPr lang="en-US" sz="2000" dirty="0"/>
              <a:t>.</a:t>
            </a:r>
          </a:p>
          <a:p>
            <a:endParaRPr lang="en-US" sz="2000" dirty="0"/>
          </a:p>
          <a:p>
            <a:r>
              <a:rPr lang="en-US" sz="2000" dirty="0"/>
              <a:t>This included </a:t>
            </a:r>
            <a:r>
              <a:rPr lang="en-US" sz="2000" dirty="0">
                <a:effectLst/>
              </a:rPr>
              <a:t>the use of sacks and garden pots to grow tomatoes and other crops. </a:t>
            </a:r>
          </a:p>
          <a:p>
            <a:endParaRPr lang="en-US" sz="2000" dirty="0">
              <a:effectLst/>
            </a:endParaRPr>
          </a:p>
          <a:p>
            <a:r>
              <a:rPr lang="en-US" sz="2000" dirty="0">
                <a:effectLst/>
              </a:rPr>
              <a:t>The beneficiaries tripled their daily incomes by selling their produce </a:t>
            </a:r>
            <a:r>
              <a:rPr lang="en-US" sz="2000">
                <a:effectLst/>
              </a:rPr>
              <a:t>at markets.</a:t>
            </a:r>
            <a:endParaRPr lang="en-US" sz="2000" dirty="0">
              <a:effectLst/>
            </a:endParaRP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620772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wall with pictures on it&#10;&#10;Description automatically generated">
            <a:extLst>
              <a:ext uri="{FF2B5EF4-FFF2-40B4-BE49-F238E27FC236}">
                <a16:creationId xmlns:a16="http://schemas.microsoft.com/office/drawing/2014/main" id="{1B880E5A-DAAB-6D4D-BEDB-EC6208679A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005" b="5244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6D3A99-BC9D-4DC2-BE1B-9E2C93EDD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>
                <a:solidFill>
                  <a:schemeClr val="bg1"/>
                </a:solidFill>
              </a:rPr>
              <a:t>Domestic Projects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0747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13FD6-E674-B709-E1D2-BADE9B038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A7D54D-541C-DCEA-1A7C-A99EC7A7E1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938" y="2664003"/>
            <a:ext cx="11130651" cy="32098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There were 10 domestic funded projects, totaling </a:t>
            </a:r>
            <a:r>
              <a:rPr lang="en-US" sz="2200" b="1" dirty="0"/>
              <a:t>$2,709</a:t>
            </a:r>
            <a:r>
              <a:rPr lang="en-US" sz="2200" dirty="0"/>
              <a:t>. 3 of these projects were with Laundry Love, our most successful domestic organization.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b="1" dirty="0"/>
              <a:t>40% </a:t>
            </a:r>
            <a:r>
              <a:rPr lang="en-US" sz="2200" dirty="0"/>
              <a:t>were based on a proposal written to SHARE.</a:t>
            </a:r>
          </a:p>
          <a:p>
            <a:r>
              <a:rPr lang="en-US" sz="2200" b="1" dirty="0"/>
              <a:t>60% </a:t>
            </a:r>
            <a:r>
              <a:rPr lang="en-US" sz="2200" dirty="0"/>
              <a:t>were donations of charity bags or money. These donations provided meal vouchers and disaster relief in Maui and Mississippi.</a:t>
            </a:r>
          </a:p>
        </p:txBody>
      </p:sp>
    </p:spTree>
    <p:extLst>
      <p:ext uri="{BB962C8B-B14F-4D97-AF65-F5344CB8AC3E}">
        <p14:creationId xmlns:p14="http://schemas.microsoft.com/office/powerpoint/2010/main" val="24017439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E1136-0CF8-540A-91FD-4317E9F08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815" y="548640"/>
            <a:ext cx="10656277" cy="1179576"/>
          </a:xfrm>
        </p:spPr>
        <p:txBody>
          <a:bodyPr>
            <a:normAutofit fontScale="90000"/>
          </a:bodyPr>
          <a:lstStyle/>
          <a:p>
            <a:r>
              <a:rPr lang="en-US" dirty="0"/>
              <a:t>Laundry Love: </a:t>
            </a:r>
            <a:br>
              <a:rPr lang="en-US" dirty="0"/>
            </a:br>
            <a:r>
              <a:rPr lang="en-US" dirty="0"/>
              <a:t>Our Most Successful Domestic Project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6E1EA5-4E5D-80AC-1327-D14A50D4F3F3}"/>
              </a:ext>
            </a:extLst>
          </p:cNvPr>
          <p:cNvSpPr txBox="1"/>
          <p:nvPr/>
        </p:nvSpPr>
        <p:spPr>
          <a:xfrm>
            <a:off x="542440" y="2241736"/>
            <a:ext cx="1117427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Due to a lack of viable domestic grants, we were able to work with Laundry Love on 3 separate projects:</a:t>
            </a:r>
          </a:p>
          <a:p>
            <a:endParaRPr lang="en-US" sz="2200" dirty="0"/>
          </a:p>
          <a:p>
            <a:pPr marL="574675" indent="-176213"/>
            <a:r>
              <a:rPr lang="en-US" sz="2200" dirty="0"/>
              <a:t>- 1 microgrant of $500 to fund a laundry service day</a:t>
            </a:r>
          </a:p>
          <a:p>
            <a:pPr marL="574675" indent="-176213"/>
            <a:r>
              <a:rPr lang="en-US" sz="2200" dirty="0"/>
              <a:t>- 1 microgrant to fund laundry services through their new laundry-billing app.</a:t>
            </a:r>
          </a:p>
          <a:p>
            <a:pPr marL="574675" indent="-176213"/>
            <a:r>
              <a:rPr lang="en-US" sz="2200" dirty="0"/>
              <a:t>- 1 donation of giftbags created and donated by SHARE interns.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E487D0-6A29-167C-DD7F-F3B4E33E2270}"/>
              </a:ext>
            </a:extLst>
          </p:cNvPr>
          <p:cNvSpPr txBox="1"/>
          <p:nvPr/>
        </p:nvSpPr>
        <p:spPr>
          <a:xfrm>
            <a:off x="542440" y="5070018"/>
            <a:ext cx="104850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In addition to bringing the bags, </a:t>
            </a:r>
            <a:r>
              <a:rPr lang="en-US" sz="2200" dirty="0">
                <a:solidFill>
                  <a:srgbClr val="000000"/>
                </a:solidFill>
                <a:latin typeface="Avenir Next LT Pro"/>
              </a:rPr>
              <a:t>our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 interns also volunteered for one Saturday to help Laundry Love with its operations.</a:t>
            </a:r>
          </a:p>
        </p:txBody>
      </p:sp>
    </p:spTree>
    <p:extLst>
      <p:ext uri="{BB962C8B-B14F-4D97-AF65-F5344CB8AC3E}">
        <p14:creationId xmlns:p14="http://schemas.microsoft.com/office/powerpoint/2010/main" val="2741903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C9A9DA9-7DC8-488B-A882-123947B0F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6838569" cy="5495925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AE4634-8968-9074-0588-56DD8FE7BBEA}"/>
              </a:ext>
            </a:extLst>
          </p:cNvPr>
          <p:cNvSpPr txBox="1"/>
          <p:nvPr/>
        </p:nvSpPr>
        <p:spPr>
          <a:xfrm>
            <a:off x="1058520" y="1137127"/>
            <a:ext cx="5991244" cy="798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latin typeface="+mj-lt"/>
                <a:ea typeface="+mj-ea"/>
                <a:cs typeface="+mj-cs"/>
              </a:rPr>
              <a:t>Interns &amp; Winter Open House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1300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8" y="2093976"/>
            <a:ext cx="5846683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A0FE4B-7E34-CC0E-0891-4C9223FBB7DD}"/>
              </a:ext>
            </a:extLst>
          </p:cNvPr>
          <p:cNvSpPr txBox="1"/>
          <p:nvPr/>
        </p:nvSpPr>
        <p:spPr>
          <a:xfrm>
            <a:off x="636780" y="2389342"/>
            <a:ext cx="6384157" cy="3502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7150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Both of last year’s interns have received their scholarships and have transferred to their respective universities:</a:t>
            </a:r>
          </a:p>
          <a:p>
            <a:pPr marL="514350" lvl="1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- Alex </a:t>
            </a:r>
            <a:r>
              <a:rPr lang="en-US" dirty="0" err="1"/>
              <a:t>Kapnik</a:t>
            </a:r>
            <a:r>
              <a:rPr lang="en-US" dirty="0"/>
              <a:t> – UC San Diego – </a:t>
            </a:r>
            <a:r>
              <a:rPr lang="en-US" dirty="0" err="1"/>
              <a:t>Internat.</a:t>
            </a:r>
            <a:r>
              <a:rPr lang="en-US" dirty="0"/>
              <a:t> Business</a:t>
            </a:r>
          </a:p>
          <a:p>
            <a:pPr marL="635000" lvl="1" indent="-120650"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- Sara </a:t>
            </a:r>
            <a:r>
              <a:rPr lang="en-US" dirty="0" err="1"/>
              <a:t>Altamimi</a:t>
            </a:r>
            <a:r>
              <a:rPr lang="en-US" dirty="0"/>
              <a:t> – UC Berkeley – Poli. Sci. &amp; </a:t>
            </a:r>
            <a:r>
              <a:rPr lang="en-US" dirty="0" err="1"/>
              <a:t>Internat.</a:t>
            </a:r>
            <a:r>
              <a:rPr lang="en-US" dirty="0"/>
              <a:t> Relations</a:t>
            </a:r>
          </a:p>
          <a:p>
            <a:pPr marL="514350" lvl="1">
              <a:lnSpc>
                <a:spcPct val="110000"/>
              </a:lnSpc>
              <a:spcAft>
                <a:spcPts val="600"/>
              </a:spcAft>
            </a:pPr>
            <a:endParaRPr lang="en-US" dirty="0"/>
          </a:p>
          <a:p>
            <a:r>
              <a:rPr lang="en-US" sz="2000" dirty="0"/>
              <a:t>We raised </a:t>
            </a:r>
            <a:r>
              <a:rPr lang="en-US" sz="2000" b="1" dirty="0"/>
              <a:t>$1,155 </a:t>
            </a:r>
            <a:r>
              <a:rPr lang="en-US" sz="2000" dirty="0"/>
              <a:t>at this year’s Open House.</a:t>
            </a:r>
          </a:p>
          <a:p>
            <a:pPr marL="511175" indent="-46038"/>
            <a:r>
              <a:rPr lang="en-US" sz="2000" dirty="0"/>
              <a:t>- 50% from jewelry and card sales</a:t>
            </a:r>
          </a:p>
          <a:p>
            <a:pPr marL="511175" indent="-46038"/>
            <a:r>
              <a:rPr lang="en-US" sz="2000" dirty="0"/>
              <a:t>- 50% from donations</a:t>
            </a:r>
          </a:p>
          <a:p>
            <a:pPr marL="279400" lvl="1">
              <a:lnSpc>
                <a:spcPct val="110000"/>
              </a:lnSpc>
              <a:spcAft>
                <a:spcPts val="600"/>
              </a:spcAft>
            </a:pPr>
            <a:endParaRPr lang="en-US" dirty="0"/>
          </a:p>
        </p:txBody>
      </p:sp>
      <p:pic>
        <p:nvPicPr>
          <p:cNvPr id="6" name="Picture 5" descr="A person and person holding buckets&#10;&#10;Description automatically generated">
            <a:extLst>
              <a:ext uri="{FF2B5EF4-FFF2-40B4-BE49-F238E27FC236}">
                <a16:creationId xmlns:a16="http://schemas.microsoft.com/office/drawing/2014/main" id="{FE112B50-08F9-D82A-1CBF-D0019743B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3152" y="942324"/>
            <a:ext cx="3730014" cy="497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9352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525B5-0E42-98F3-D2ED-7F374F6B3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6357894" cy="1179576"/>
          </a:xfrm>
        </p:spPr>
        <p:txBody>
          <a:bodyPr>
            <a:normAutofit fontScale="90000"/>
          </a:bodyPr>
          <a:lstStyle/>
          <a:p>
            <a:r>
              <a:rPr lang="en-US" dirty="0"/>
              <a:t>Howe Avenue Elementary: An Old Intern Comes Back</a:t>
            </a:r>
          </a:p>
        </p:txBody>
      </p:sp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F3B1CBA-A3DE-7EAB-05EF-CB650037D0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5" t="10000" r="4259" b="13921"/>
          <a:stretch/>
        </p:blipFill>
        <p:spPr>
          <a:xfrm>
            <a:off x="0" y="2524625"/>
            <a:ext cx="5617029" cy="38317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2EE87AD-037C-3C70-69A8-F42FD6ACC698}"/>
              </a:ext>
            </a:extLst>
          </p:cNvPr>
          <p:cNvSpPr txBox="1"/>
          <p:nvPr/>
        </p:nvSpPr>
        <p:spPr>
          <a:xfrm>
            <a:off x="5827485" y="2756319"/>
            <a:ext cx="598463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the 2</a:t>
            </a:r>
            <a:r>
              <a:rPr lang="en-US" baseline="30000" dirty="0"/>
              <a:t>nd</a:t>
            </a:r>
            <a:r>
              <a:rPr lang="en-US" dirty="0"/>
              <a:t> year in a row, a previous intern who now teaches at Howe Avenue Elementary has applied for SHARE funding.</a:t>
            </a:r>
          </a:p>
          <a:p>
            <a:endParaRPr lang="en-US" dirty="0"/>
          </a:p>
          <a:p>
            <a:r>
              <a:rPr lang="en-US" dirty="0"/>
              <a:t>This year, her students used the funds to create a civic responsibility club, “Howe Avenue Helpers”. As part of the club, students created and distributed 120 bags to the homeless in their community. </a:t>
            </a:r>
          </a:p>
          <a:p>
            <a:endParaRPr lang="en-US" dirty="0"/>
          </a:p>
          <a:p>
            <a:r>
              <a:rPr lang="en-US" dirty="0"/>
              <a:t>The grant helped students learn about civic duties and won them many awards.</a:t>
            </a:r>
          </a:p>
        </p:txBody>
      </p:sp>
    </p:spTree>
    <p:extLst>
      <p:ext uri="{BB962C8B-B14F-4D97-AF65-F5344CB8AC3E}">
        <p14:creationId xmlns:p14="http://schemas.microsoft.com/office/powerpoint/2010/main" val="15776039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209E4-B947-4446-AD42-C1B3A0C1F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Omniware </a:t>
            </a:r>
            <a:r>
              <a:rPr lang="en-US" dirty="0"/>
              <a:t>- Palo Alto, California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564FA8-1F68-58C8-BBFB-BFDDD9688F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425" y="2708717"/>
            <a:ext cx="5934921" cy="18847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Established a summer enrichment program to serve 50 new immigrant children. </a:t>
            </a:r>
          </a:p>
          <a:p>
            <a:pPr marL="0" indent="0">
              <a:buNone/>
            </a:pPr>
            <a:r>
              <a:rPr lang="en-US" sz="2000" dirty="0"/>
              <a:t>The program provided the children with basic art skills and opportunities to build confidence.</a:t>
            </a:r>
          </a:p>
        </p:txBody>
      </p:sp>
      <p:pic>
        <p:nvPicPr>
          <p:cNvPr id="6" name="Picture 5" descr="A child painting on a paper&#10;&#10;Description automatically generated">
            <a:extLst>
              <a:ext uri="{FF2B5EF4-FFF2-40B4-BE49-F238E27FC236}">
                <a16:creationId xmlns:a16="http://schemas.microsoft.com/office/drawing/2014/main" id="{BD2B0AC1-868F-F07E-9DDE-FD791C1C9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1836" y="2663841"/>
            <a:ext cx="4673404" cy="344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7428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6D731904-7733-45B0-902C-289497204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504E6397-35D7-4AEC-9DA9-B7F6B12B8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674A28-0CCD-B6B6-FC58-F1C6325AA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4440602"/>
            <a:ext cx="3538728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/>
              <a:t>The Garden</a:t>
            </a:r>
          </a:p>
        </p:txBody>
      </p:sp>
      <p:pic>
        <p:nvPicPr>
          <p:cNvPr id="8" name="Picture Placeholder 7" descr="A group of potted plants&#10;&#10;Description automatically generated">
            <a:extLst>
              <a:ext uri="{FF2B5EF4-FFF2-40B4-BE49-F238E27FC236}">
                <a16:creationId xmlns:a16="http://schemas.microsoft.com/office/drawing/2014/main" id="{00F1EF2C-10A6-8ADE-0154-C981EB3AE02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18380" r="39511" b="1"/>
          <a:stretch/>
        </p:blipFill>
        <p:spPr>
          <a:xfrm rot="5400000">
            <a:off x="4140175" y="-1494186"/>
            <a:ext cx="3995928" cy="711711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2C5A04F-2AEB-4631-8314-A8B812E1E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B2B1C70-BF3F-41BD-871B-63D8F911F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8113" y="5258990"/>
            <a:ext cx="1463040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7EE6B-A352-DC6A-C93B-DB9F1B00B4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9240" y="4440602"/>
            <a:ext cx="6279200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700" dirty="0"/>
              <a:t>We still give to food banks, primarily </a:t>
            </a:r>
            <a:r>
              <a:rPr lang="en-US" sz="1700" b="1" dirty="0"/>
              <a:t>Sunrise Christian Food Ministry</a:t>
            </a:r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Bad Crops: Tomatoes</a:t>
            </a:r>
          </a:p>
          <a:p>
            <a:pPr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Good Crops: Squash, zucchini, &amp; cucumber</a:t>
            </a:r>
          </a:p>
        </p:txBody>
      </p:sp>
    </p:spTree>
    <p:extLst>
      <p:ext uri="{BB962C8B-B14F-4D97-AF65-F5344CB8AC3E}">
        <p14:creationId xmlns:p14="http://schemas.microsoft.com/office/powerpoint/2010/main" val="34478741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6A64008A-0168-5F87-BCA7-631DFB78A7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2" r="1" b="1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6D3A99-BC9D-4DC2-BE1B-9E2C93EDD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>
                <a:solidFill>
                  <a:schemeClr val="bg1"/>
                </a:solidFill>
              </a:rPr>
              <a:t>International Projects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264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71A784BF-09DB-448D-99FC-B49DFC660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917859B3-4C91-478D-929D-BB6433F90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E209E4-B947-4446-AD42-C1B3A0C1F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392" y="4440602"/>
            <a:ext cx="3222825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dirty="0"/>
              <a:t>Long-Time</a:t>
            </a:r>
            <a:br>
              <a:rPr lang="en-US" sz="2400" dirty="0"/>
            </a:br>
            <a:r>
              <a:rPr lang="en-US" sz="2400" dirty="0"/>
              <a:t>Repeat Organizations</a:t>
            </a:r>
          </a:p>
        </p:txBody>
      </p:sp>
      <p:pic>
        <p:nvPicPr>
          <p:cNvPr id="4" name="Picture 3" descr="A person holding dirt in her hands&#10;&#10;Description automatically generated">
            <a:extLst>
              <a:ext uri="{FF2B5EF4-FFF2-40B4-BE49-F238E27FC236}">
                <a16:creationId xmlns:a16="http://schemas.microsoft.com/office/drawing/2014/main" id="{02BBF126-D70A-47E2-6CE8-8A7A12DFFA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806" r="2" b="2"/>
          <a:stretch/>
        </p:blipFill>
        <p:spPr>
          <a:xfrm>
            <a:off x="1348373" y="-2"/>
            <a:ext cx="4141824" cy="4218903"/>
          </a:xfrm>
          <a:prstGeom prst="rect">
            <a:avLst/>
          </a:prstGeom>
        </p:spPr>
      </p:pic>
      <p:pic>
        <p:nvPicPr>
          <p:cNvPr id="19" name="Picture 18" descr="A group of people standing next to a water pump&#10;&#10;Description automatically generated">
            <a:extLst>
              <a:ext uri="{FF2B5EF4-FFF2-40B4-BE49-F238E27FC236}">
                <a16:creationId xmlns:a16="http://schemas.microsoft.com/office/drawing/2014/main" id="{26C2AB1A-C320-5C13-0354-B6BA44540C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02" r="12329" b="-3"/>
          <a:stretch/>
        </p:blipFill>
        <p:spPr>
          <a:xfrm>
            <a:off x="6431409" y="-13803"/>
            <a:ext cx="4155393" cy="4232703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6283FBD2-A663-469F-855C-06D86E3C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A1279FC-7441-4E55-B082-2774E6316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403092" y="5258990"/>
            <a:ext cx="1463040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D88E8B5-C20C-47A1-9C22-B545284DA4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31162" y="4358847"/>
            <a:ext cx="2691737" cy="1645920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200000"/>
              </a:lnSpc>
            </a:pPr>
            <a:r>
              <a:rPr lang="en-US" dirty="0"/>
              <a:t>TAPWA, India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dirty="0"/>
              <a:t>SWAA, DRC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dirty="0"/>
              <a:t>CHEDRES, Nigeria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F1B3E4B-FEBB-A6DA-ED95-31DA759A8278}"/>
              </a:ext>
            </a:extLst>
          </p:cNvPr>
          <p:cNvSpPr txBox="1"/>
          <p:nvPr/>
        </p:nvSpPr>
        <p:spPr>
          <a:xfrm>
            <a:off x="7500107" y="4324027"/>
            <a:ext cx="41269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Shapes Lives International, Ghana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FOWACE, Liberia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Action for Change, Cameroon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665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13FD6-E674-B709-E1D2-BADE9B038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A7D54D-541C-DCEA-1A7C-A99EC7A7E1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671" y="2478024"/>
            <a:ext cx="11093823" cy="36941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Combined with the 4 Barbara projects and 3 adopted projects, there were 21 international projects totaling </a:t>
            </a:r>
            <a:r>
              <a:rPr lang="en-US" sz="2400" b="1" dirty="0"/>
              <a:t>$10,500</a:t>
            </a:r>
            <a:r>
              <a:rPr lang="en-US" sz="2400" dirty="0"/>
              <a:t>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b="1" dirty="0"/>
              <a:t>13/21</a:t>
            </a:r>
            <a:r>
              <a:rPr lang="en-US" sz="2400" dirty="0"/>
              <a:t> have worked with SHARE previously.</a:t>
            </a:r>
          </a:p>
          <a:p>
            <a:r>
              <a:rPr lang="en-US" sz="2400" b="1" dirty="0"/>
              <a:t>8/21</a:t>
            </a:r>
            <a:r>
              <a:rPr lang="en-US" sz="2400" dirty="0"/>
              <a:t> were brand new organizations.</a:t>
            </a:r>
          </a:p>
        </p:txBody>
      </p:sp>
    </p:spTree>
    <p:extLst>
      <p:ext uri="{BB962C8B-B14F-4D97-AF65-F5344CB8AC3E}">
        <p14:creationId xmlns:p14="http://schemas.microsoft.com/office/powerpoint/2010/main" val="1391881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8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6D3A99-BC9D-4DC2-BE1B-9E2C93EDD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628" y="3983870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 dirty="0">
                <a:solidFill>
                  <a:schemeClr val="bg1"/>
                </a:solidFill>
              </a:rPr>
              <a:t>Barbara Pillsbury &amp; Edna Kroll </a:t>
            </a:r>
            <a:br>
              <a:rPr lang="en-US" sz="5100" dirty="0">
                <a:solidFill>
                  <a:schemeClr val="bg1"/>
                </a:solidFill>
              </a:rPr>
            </a:br>
            <a:r>
              <a:rPr lang="en-US" sz="5100" dirty="0">
                <a:solidFill>
                  <a:schemeClr val="bg1"/>
                </a:solidFill>
              </a:rPr>
              <a:t>Memorial Fund</a:t>
            </a:r>
          </a:p>
        </p:txBody>
      </p:sp>
    </p:spTree>
    <p:extLst>
      <p:ext uri="{BB962C8B-B14F-4D97-AF65-F5344CB8AC3E}">
        <p14:creationId xmlns:p14="http://schemas.microsoft.com/office/powerpoint/2010/main" val="2177544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ADB53E4-683E-E53B-11F3-1EA08BEBD746}"/>
              </a:ext>
            </a:extLst>
          </p:cNvPr>
          <p:cNvSpPr txBox="1"/>
          <p:nvPr/>
        </p:nvSpPr>
        <p:spPr>
          <a:xfrm>
            <a:off x="296540" y="347484"/>
            <a:ext cx="61336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CHIREHO, Malawi:</a:t>
            </a:r>
          </a:p>
          <a:p>
            <a:endParaRPr lang="en-US" dirty="0"/>
          </a:p>
          <a:p>
            <a:r>
              <a:rPr lang="en-US" dirty="0"/>
              <a:t>Functional boreholes were established, providing clean water to 1200 individuals in 3 small communities. </a:t>
            </a:r>
          </a:p>
          <a:p>
            <a:endParaRPr lang="en-US" dirty="0"/>
          </a:p>
          <a:p>
            <a:r>
              <a:rPr lang="en-US" dirty="0"/>
              <a:t>Maintenance training for the boreholes was provided, and management committee members were trained in fund-raising and monitoring skills.</a:t>
            </a:r>
          </a:p>
        </p:txBody>
      </p:sp>
      <p:pic>
        <p:nvPicPr>
          <p:cNvPr id="8" name="Picture 7" descr="A group of people standing around a well&#10;&#10;Description automatically generated">
            <a:extLst>
              <a:ext uri="{FF2B5EF4-FFF2-40B4-BE49-F238E27FC236}">
                <a16:creationId xmlns:a16="http://schemas.microsoft.com/office/drawing/2014/main" id="{D1E8B259-8F5D-EFCA-B5C3-12D15EADF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38666"/>
            <a:ext cx="5743575" cy="33718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E2C533F-2566-46A3-7AB0-03FCD0D06DF4}"/>
              </a:ext>
            </a:extLst>
          </p:cNvPr>
          <p:cNvSpPr txBox="1"/>
          <p:nvPr/>
        </p:nvSpPr>
        <p:spPr>
          <a:xfrm>
            <a:off x="6096000" y="3773756"/>
            <a:ext cx="6017836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Kimbo Amazing Women, Kenya:</a:t>
            </a:r>
          </a:p>
          <a:p>
            <a:endParaRPr lang="en-US" dirty="0"/>
          </a:p>
          <a:p>
            <a:r>
              <a:rPr lang="en-US" dirty="0"/>
              <a:t>12 teen mothers were given hair stylist training and provided tools and equipment. </a:t>
            </a:r>
          </a:p>
          <a:p>
            <a:endParaRPr lang="en-US" dirty="0"/>
          </a:p>
          <a:p>
            <a:r>
              <a:rPr lang="en-US" dirty="0"/>
              <a:t>As part of the training, the girls worked for four hours a day for three months in a salon for a daily wage. At the end of the training period, the girls were hired on as permanent employees.</a:t>
            </a:r>
          </a:p>
          <a:p>
            <a:endParaRPr lang="en-US" sz="1600" dirty="0"/>
          </a:p>
        </p:txBody>
      </p:sp>
      <p:pic>
        <p:nvPicPr>
          <p:cNvPr id="13" name="Picture 12" descr="A person getting her hair done by a person&#10;&#10;Description automatically generated">
            <a:extLst>
              <a:ext uri="{FF2B5EF4-FFF2-40B4-BE49-F238E27FC236}">
                <a16:creationId xmlns:a16="http://schemas.microsoft.com/office/drawing/2014/main" id="{D394CDB5-98B8-E364-A5BB-8D6FA4B5E0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48" b="6643"/>
          <a:stretch/>
        </p:blipFill>
        <p:spPr>
          <a:xfrm>
            <a:off x="7116824" y="136525"/>
            <a:ext cx="507517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684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E98D3A0-8ABC-1E19-801C-C78A4948367D}"/>
              </a:ext>
            </a:extLst>
          </p:cNvPr>
          <p:cNvSpPr txBox="1"/>
          <p:nvPr/>
        </p:nvSpPr>
        <p:spPr>
          <a:xfrm>
            <a:off x="282446" y="3615020"/>
            <a:ext cx="7076298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SWAA, Democratic Republic of Congo</a:t>
            </a:r>
          </a:p>
          <a:p>
            <a:endParaRPr lang="en-US" sz="700" dirty="0"/>
          </a:p>
          <a:p>
            <a:r>
              <a:rPr lang="en-US" dirty="0"/>
              <a:t>30 internally-displaced women were trained to make and sell artisanal soap from palm oil. </a:t>
            </a:r>
          </a:p>
          <a:p>
            <a:endParaRPr lang="en-US" sz="700" dirty="0"/>
          </a:p>
          <a:p>
            <a:r>
              <a:rPr lang="en-US" dirty="0"/>
              <a:t>This project benefitted the community on two fronts: </a:t>
            </a:r>
          </a:p>
          <a:p>
            <a:pPr marL="401638" indent="-228600"/>
            <a:r>
              <a:rPr lang="en-US" b="1" dirty="0"/>
              <a:t>1. </a:t>
            </a:r>
            <a:r>
              <a:rPr lang="en-US" dirty="0"/>
              <a:t>It provided income and job-training.</a:t>
            </a:r>
          </a:p>
          <a:p>
            <a:pPr marL="401638" indent="-228600"/>
            <a:r>
              <a:rPr lang="en-US" b="1" dirty="0"/>
              <a:t>2. </a:t>
            </a:r>
            <a:r>
              <a:rPr lang="en-US" dirty="0"/>
              <a:t>The soap from the project helped against hygienic diseases from the unsanitary living conditions in the refugee camps. </a:t>
            </a:r>
          </a:p>
          <a:p>
            <a:endParaRPr lang="en-US" sz="900" dirty="0"/>
          </a:p>
          <a:p>
            <a:r>
              <a:rPr lang="en-US" dirty="0"/>
              <a:t>To make the project self-sustaining, the original 30 beneficiaries had to each train 5 additional women in what they learned.</a:t>
            </a:r>
          </a:p>
        </p:txBody>
      </p:sp>
      <p:pic>
        <p:nvPicPr>
          <p:cNvPr id="12" name="Picture 11" descr="A group of women washing clothes&#10;&#10;Description automatically generated">
            <a:extLst>
              <a:ext uri="{FF2B5EF4-FFF2-40B4-BE49-F238E27FC236}">
                <a16:creationId xmlns:a16="http://schemas.microsoft.com/office/drawing/2014/main" id="{2F69EED3-91EF-F7BF-0C11-8653D17D2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7536" y="3128320"/>
            <a:ext cx="4474464" cy="34767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10B1EF-E582-EF35-2F73-255CEAFC6306}"/>
              </a:ext>
            </a:extLst>
          </p:cNvPr>
          <p:cNvSpPr txBox="1"/>
          <p:nvPr/>
        </p:nvSpPr>
        <p:spPr>
          <a:xfrm>
            <a:off x="5386107" y="454404"/>
            <a:ext cx="66349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Kakere (KWG), Uganda:</a:t>
            </a:r>
          </a:p>
          <a:p>
            <a:endParaRPr lang="en-US" dirty="0"/>
          </a:p>
          <a:p>
            <a:r>
              <a:rPr lang="en-US" dirty="0"/>
              <a:t>40 impoverished rural women were trained to make and sell environmentally-friendly, suction-smoke-free stoves. </a:t>
            </a:r>
          </a:p>
          <a:p>
            <a:endParaRPr lang="en-US" dirty="0"/>
          </a:p>
          <a:p>
            <a:r>
              <a:rPr lang="en-US" dirty="0"/>
              <a:t>The project helped the beneficiaries increase their incomes and provides smoke-free houses to the families that purchase the stoves.</a:t>
            </a:r>
          </a:p>
        </p:txBody>
      </p:sp>
      <p:pic>
        <p:nvPicPr>
          <p:cNvPr id="9" name="Picture 8" descr="A grey and orange rectangular object with two round holes&#10;&#10;Description automatically generated">
            <a:extLst>
              <a:ext uri="{FF2B5EF4-FFF2-40B4-BE49-F238E27FC236}">
                <a16:creationId xmlns:a16="http://schemas.microsoft.com/office/drawing/2014/main" id="{3E3BEE2E-C092-C1A8-7D4D-56E758C22F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99" r="9675"/>
          <a:stretch/>
        </p:blipFill>
        <p:spPr>
          <a:xfrm>
            <a:off x="0" y="252926"/>
            <a:ext cx="4653263" cy="298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344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6D3A99-BC9D-4DC2-BE1B-9E2C93EDD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>
                <a:solidFill>
                  <a:schemeClr val="bg1"/>
                </a:solidFill>
              </a:rPr>
              <a:t>Adopted Projects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F9EFD2-9CCE-0F82-E823-C40D4100C149}"/>
              </a:ext>
            </a:extLst>
          </p:cNvPr>
          <p:cNvSpPr txBox="1"/>
          <p:nvPr/>
        </p:nvSpPr>
        <p:spPr>
          <a:xfrm>
            <a:off x="404553" y="5656329"/>
            <a:ext cx="89748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Jennifer Bowl, Paula Christopher, &amp; Geilan Toppozada</a:t>
            </a:r>
          </a:p>
        </p:txBody>
      </p:sp>
    </p:spTree>
    <p:extLst>
      <p:ext uri="{BB962C8B-B14F-4D97-AF65-F5344CB8AC3E}">
        <p14:creationId xmlns:p14="http://schemas.microsoft.com/office/powerpoint/2010/main" val="3647806248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ccentBoxVTI">
      <a:dk1>
        <a:srgbClr val="000000"/>
      </a:dk1>
      <a:lt1>
        <a:sysClr val="window" lastClr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90D7697-8E53-4EA8-8CBB-9C19575257BF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B927DC71-2909-427C-BDB0-3E47E210151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DF0A252-5923-47A2-A53A-F9BF7290891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AccentBox presentation</Template>
  <TotalTime>936</TotalTime>
  <Words>1067</Words>
  <Application>Microsoft Office PowerPoint</Application>
  <PresentationFormat>Widescreen</PresentationFormat>
  <Paragraphs>126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Avenir Next LT Pro</vt:lpstr>
      <vt:lpstr>Calibri</vt:lpstr>
      <vt:lpstr>Segoe UI</vt:lpstr>
      <vt:lpstr>AccentBoxVTI</vt:lpstr>
      <vt:lpstr>Updates from 2023</vt:lpstr>
      <vt:lpstr>PowerPoint Presentation</vt:lpstr>
      <vt:lpstr>International Projects</vt:lpstr>
      <vt:lpstr>Long-Time Repeat Organizations</vt:lpstr>
      <vt:lpstr>Overview</vt:lpstr>
      <vt:lpstr>Barbara Pillsbury &amp; Edna Kroll  Memorial Fund</vt:lpstr>
      <vt:lpstr>PowerPoint Presentation</vt:lpstr>
      <vt:lpstr>PowerPoint Presentation</vt:lpstr>
      <vt:lpstr>Adopted Projects</vt:lpstr>
      <vt:lpstr>PowerPoint Presentation</vt:lpstr>
      <vt:lpstr>PowerPoint Presentation</vt:lpstr>
      <vt:lpstr>New Organizations</vt:lpstr>
      <vt:lpstr>Ray Hope, Kenya</vt:lpstr>
      <vt:lpstr>Ndekanga Support Self-Help Group, Kenya</vt:lpstr>
      <vt:lpstr>My Brother’s Keeper, Ghana</vt:lpstr>
      <vt:lpstr>Kanam Women’s Initiative, Kenya</vt:lpstr>
      <vt:lpstr>Domestic Projects</vt:lpstr>
      <vt:lpstr>Overview</vt:lpstr>
      <vt:lpstr>Laundry Love:  Our Most Successful Domestic Project</vt:lpstr>
      <vt:lpstr>Howe Avenue Elementary: An Old Intern Comes Back</vt:lpstr>
      <vt:lpstr>Omniware - Palo Alto, California</vt:lpstr>
      <vt:lpstr>The Garden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Updates from 2023</dc:title>
  <dc:creator>Larson, Victoria</dc:creator>
  <cp:lastModifiedBy>soheir stolba</cp:lastModifiedBy>
  <cp:revision>13</cp:revision>
  <dcterms:created xsi:type="dcterms:W3CDTF">2024-01-04T04:00:05Z</dcterms:created>
  <dcterms:modified xsi:type="dcterms:W3CDTF">2024-02-03T22:18:49Z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